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1" r:id="rId4"/>
    <p:sldId id="263" r:id="rId5"/>
    <p:sldId id="264" r:id="rId6"/>
    <p:sldId id="280" r:id="rId7"/>
    <p:sldId id="282" r:id="rId8"/>
    <p:sldId id="285" r:id="rId9"/>
    <p:sldId id="286" r:id="rId10"/>
    <p:sldId id="283" r:id="rId11"/>
    <p:sldId id="279" r:id="rId12"/>
    <p:sldId id="26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40" autoAdjust="0"/>
    <p:restoredTop sz="94660"/>
  </p:normalViewPr>
  <p:slideViewPr>
    <p:cSldViewPr>
      <p:cViewPr varScale="1">
        <p:scale>
          <a:sx n="88" d="100"/>
          <a:sy n="88" d="100"/>
        </p:scale>
        <p:origin x="-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09818-2EEC-4514-A3DF-F71A5EC12410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EF279-1CB8-4EA9-8FDD-2B303F919A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C1E90B-C312-4153-AAB7-7B6393F52EB8}" type="datetimeFigureOut">
              <a:rPr lang="en-US"/>
              <a:pPr/>
              <a:t>11/7/2014</a:t>
            </a:fld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2A6834-84CF-4265-9AC1-B686502AAE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A6834-84CF-4265-9AC1-B686502AAE0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A6834-84CF-4265-9AC1-B686502AAE0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B2E1-9DA9-4FEF-BCE4-BE95E8D903BD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49721-7A36-4C7E-9FDC-901449563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5E2C-8578-4C20-B790-2FAADD2505EC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5587-EBF5-43FA-9D89-765EC1DD0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5B2F7-F6BA-4218-BACE-C40C6DCE7232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109D7-DB81-4290-A660-C2C10E1FB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E7F9-B132-464A-A29D-99E8D27ED1D0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74BF-DEE2-4993-A46B-A75C5EFFB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173D8-F165-45D1-8CCC-01642AEAF686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C3DD1-FB1D-4DDB-A70C-F25FC40A3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31B2F-9128-4CF3-8A5F-D836E4D41F53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648E1-F96C-4403-9930-D4C6F240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0953D-97B7-4588-839E-D8DEDB214519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5AB9A-3DC2-4DAE-B691-CED07974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B8877-E637-47A5-A6FA-8C5C4F04825C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3B41-949F-4896-A126-E93B6051E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C9BBF-761F-4F43-86FA-351DB27A86E7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D62A9-824F-4718-ADDA-F609C7975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C13CA-D409-43DC-B8A0-C9E44EEA0A2C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EE911-BFE2-4B3F-96CF-D4C2D561B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7F470-56FD-45CC-BBED-E51C8AD8789E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BC248-0A16-4B64-B8D5-68205109C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A1227B-9287-4397-9D4F-AF7CD97A1DB8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08CF6B-6EE6-4383-A351-0D7F06BA7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rgbClr val="00B050"/>
                </a:solidFill>
                <a:latin typeface="Comic Sans MS" pitchFamily="66" charset="0"/>
              </a:rPr>
              <a:t>Carbon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781800" cy="2057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Comic Sans MS" pitchFamily="66" charset="0"/>
              </a:rPr>
              <a:t>For this PowerPoint, in your notes only write what is GREEN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Buckyballs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Basically when you take carbon filaments and roll them up into ball – like  a geodesic dome, you get an incredibly strong and lightweight material used in space technology, sports equipment…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Carbon filaments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So, graphite is carbon as one plane. </a:t>
            </a:r>
          </a:p>
          <a:p>
            <a:r>
              <a:rPr lang="en-US" dirty="0" smtClean="0">
                <a:latin typeface="Comic Sans MS" pitchFamily="66" charset="0"/>
              </a:rPr>
              <a:t>Take carbon and roll it into </a:t>
            </a:r>
            <a:r>
              <a:rPr lang="en-US" dirty="0" err="1" smtClean="0">
                <a:latin typeface="Comic Sans MS" pitchFamily="66" charset="0"/>
              </a:rPr>
              <a:t>nanotubes</a:t>
            </a:r>
            <a:r>
              <a:rPr lang="en-US" dirty="0" smtClean="0">
                <a:latin typeface="Comic Sans MS" pitchFamily="66" charset="0"/>
              </a:rPr>
              <a:t> or </a:t>
            </a:r>
            <a:r>
              <a:rPr lang="en-US" dirty="0" err="1" smtClean="0">
                <a:latin typeface="Comic Sans MS" pitchFamily="66" charset="0"/>
              </a:rPr>
              <a:t>buckyballs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r>
              <a:rPr lang="en-US" dirty="0" smtClean="0">
                <a:latin typeface="Comic Sans MS" pitchFamily="66" charset="0"/>
              </a:rPr>
              <a:t>New ideas in chemistry since 1991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352800" y="4114800"/>
          <a:ext cx="1905000" cy="1085850"/>
        </p:xfrm>
        <a:graphic>
          <a:graphicData uri="http://schemas.openxmlformats.org/presentationml/2006/ole">
            <p:oleObj spid="_x0000_s14340" name="Photo Editor Photo" r:id="rId4" imgW="1905266" imgH="108571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Why is carbon so special?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Because it can form so many compounds.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It can form strong links with four other atoms.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It can link in chains, making polymer chains. These links are chemical bonds.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These links cannot be broken by water, air, or bacteria.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These items stay in our landfills for a long time. 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Carbon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Is the 6</a:t>
            </a:r>
            <a:r>
              <a:rPr lang="en-US" baseline="30000" dirty="0" smtClean="0">
                <a:latin typeface="Comic Sans MS" pitchFamily="66" charset="0"/>
              </a:rPr>
              <a:t>th</a:t>
            </a:r>
            <a:r>
              <a:rPr lang="en-US" dirty="0" smtClean="0">
                <a:latin typeface="Comic Sans MS" pitchFamily="66" charset="0"/>
              </a:rPr>
              <a:t> most common element on Earth.</a:t>
            </a:r>
          </a:p>
          <a:p>
            <a:r>
              <a:rPr lang="en-US" dirty="0" smtClean="0">
                <a:latin typeface="Comic Sans MS" pitchFamily="66" charset="0"/>
              </a:rPr>
              <a:t>94% of the 6 million known compounds contain carbon. 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Carbon has a </a:t>
            </a:r>
            <a:r>
              <a:rPr lang="en-US" u="sng" dirty="0" smtClean="0">
                <a:solidFill>
                  <a:srgbClr val="00B050"/>
                </a:solidFill>
                <a:latin typeface="Comic Sans MS" pitchFamily="66" charset="0"/>
              </a:rPr>
              <a:t>central role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in the chemistry  of </a:t>
            </a:r>
            <a:r>
              <a:rPr lang="en-US" u="sng" dirty="0" smtClean="0">
                <a:solidFill>
                  <a:srgbClr val="00B050"/>
                </a:solidFill>
                <a:latin typeface="Comic Sans MS" pitchFamily="66" charset="0"/>
              </a:rPr>
              <a:t>living things</a:t>
            </a:r>
          </a:p>
          <a:p>
            <a:r>
              <a:rPr lang="en-US" dirty="0" smtClean="0">
                <a:latin typeface="Comic Sans MS" pitchFamily="66" charset="0"/>
              </a:rPr>
              <a:t>Carbon, in the form of diamond, is the hardest mineral on Earth.  </a:t>
            </a:r>
          </a:p>
          <a:p>
            <a:r>
              <a:rPr lang="en-US" dirty="0" smtClean="0">
                <a:latin typeface="Comic Sans MS" pitchFamily="66" charset="0"/>
              </a:rPr>
              <a:t>Compounds of carbon are coal, natural gas and oil.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Carbon alone (pure)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Forms graphite and diamond.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Graphite is soft and slippery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Diamond is the hardest natural substance known to man</a:t>
            </a:r>
          </a:p>
          <a:p>
            <a:r>
              <a:rPr lang="en-US" dirty="0" smtClean="0">
                <a:latin typeface="Comic Sans MS" pitchFamily="66" charset="0"/>
              </a:rPr>
              <a:t>The difference is the way carbon bonds with each other.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Diamonds…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Pure carbon</a:t>
            </a:r>
          </a:p>
          <a:p>
            <a:r>
              <a:rPr lang="en-US" dirty="0" smtClean="0">
                <a:latin typeface="Comic Sans MS" pitchFamily="66" charset="0"/>
              </a:rPr>
              <a:t>Diamond have atoms so tightly bonded together that they are the hardest substance known. </a:t>
            </a:r>
          </a:p>
          <a:p>
            <a:r>
              <a:rPr lang="en-US" dirty="0" smtClean="0">
                <a:latin typeface="Comic Sans MS" pitchFamily="66" charset="0"/>
              </a:rPr>
              <a:t>Very high pressure and temperature is needed to form diamond from carbon atoms</a:t>
            </a:r>
          </a:p>
        </p:txBody>
      </p:sp>
      <p:pic>
        <p:nvPicPr>
          <p:cNvPr id="6" name="Content Placeholder 5" descr="VolcanicPip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905000"/>
            <a:ext cx="3805880" cy="38404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Graphite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Pure carbon</a:t>
            </a:r>
          </a:p>
          <a:p>
            <a:r>
              <a:rPr lang="en-US" dirty="0" smtClean="0">
                <a:latin typeface="Comic Sans MS" pitchFamily="66" charset="0"/>
              </a:rPr>
              <a:t>Black, soft, harder than coal, but way softer than diamond. 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Graphite is carbon in sheets.</a:t>
            </a:r>
          </a:p>
          <a:p>
            <a:r>
              <a:rPr lang="en-US" dirty="0" smtClean="0">
                <a:latin typeface="Comic Sans MS" pitchFamily="66" charset="0"/>
              </a:rPr>
              <a:t>These sheets can be reshaped to make new shapes and this idea is big in nanotechnology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green-planet-solar-energy.com/images/carbon-hydrogen-e-dots.gif"/>
          <p:cNvPicPr>
            <a:picLocks noChangeAspect="1" noChangeArrowheads="1"/>
          </p:cNvPicPr>
          <p:nvPr/>
        </p:nvPicPr>
        <p:blipFill>
          <a:blip r:embed="rId3" cstate="print"/>
          <a:srcRect r="45436" b="14187"/>
          <a:stretch>
            <a:fillRect/>
          </a:stretch>
        </p:blipFill>
        <p:spPr bwMode="auto">
          <a:xfrm>
            <a:off x="6581775" y="0"/>
            <a:ext cx="2562225" cy="2362200"/>
          </a:xfrm>
          <a:prstGeom prst="rect">
            <a:avLst/>
          </a:prstGeom>
          <a:noFill/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Electrons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Has four valence electrons</a:t>
            </a:r>
          </a:p>
          <a:p>
            <a:r>
              <a:rPr lang="en-US" dirty="0" smtClean="0">
                <a:latin typeface="Comic Sans MS" pitchFamily="66" charset="0"/>
              </a:rPr>
              <a:t>Since the energy shell can hold 8 electrons, each carbon atom can share electrons with up to four different atoms. 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Can make 4 bonds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Carbon can combine with other elements and itself.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Forms many different compounds of </a:t>
            </a:r>
            <a:r>
              <a:rPr lang="en-US" u="sng" dirty="0" smtClean="0">
                <a:solidFill>
                  <a:srgbClr val="00B050"/>
                </a:solidFill>
                <a:latin typeface="Comic Sans MS" pitchFamily="66" charset="0"/>
              </a:rPr>
              <a:t>different sizes and shapes.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Carbon bonding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Very strong covalent bonds between carbon atoms in each layer</a:t>
            </a:r>
          </a:p>
          <a:p>
            <a:r>
              <a:rPr lang="en-US" dirty="0" smtClean="0">
                <a:latin typeface="Comic Sans MS" pitchFamily="66" charset="0"/>
              </a:rPr>
              <a:t>But only weak forces exist between layers. 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Can make: single bonds    </a:t>
            </a:r>
            <a:b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               double bonds</a:t>
            </a:r>
            <a:b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               triple bonds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Straight chains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7" name="Content Placeholder 6" descr="hexane long chains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3350898"/>
            <a:ext cx="4040188" cy="1599241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Branch chains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8" name="Content Placeholder 7" descr="isooctane - branch chains.gif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645025" y="3088617"/>
            <a:ext cx="4041775" cy="2123803"/>
          </a:xfr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ways carbon can be arranged: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More . . . .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Rings – a portion of a 			</a:t>
            </a:r>
            <a:r>
              <a:rPr lang="en-US" dirty="0" err="1" smtClean="0">
                <a:latin typeface="Comic Sans MS" pitchFamily="66" charset="0"/>
              </a:rPr>
              <a:t>buckyball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7" name="Content Placeholder 6" descr="cyclohexane - rings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267619" y="2926556"/>
            <a:ext cx="2419350" cy="244792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402</Words>
  <Application>Microsoft Office PowerPoint</Application>
  <PresentationFormat>On-screen Show (4:3)</PresentationFormat>
  <Paragraphs>51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Photo Editor Photo</vt:lpstr>
      <vt:lpstr>Carbon</vt:lpstr>
      <vt:lpstr>Carbon </vt:lpstr>
      <vt:lpstr>Carbon alone (pure)</vt:lpstr>
      <vt:lpstr>Diamonds…</vt:lpstr>
      <vt:lpstr>Graphite</vt:lpstr>
      <vt:lpstr>Electrons</vt:lpstr>
      <vt:lpstr>Carbon bonding</vt:lpstr>
      <vt:lpstr>More ways carbon can be arranged:</vt:lpstr>
      <vt:lpstr>More . . . . </vt:lpstr>
      <vt:lpstr>Buckyballs</vt:lpstr>
      <vt:lpstr>Carbon filaments</vt:lpstr>
      <vt:lpstr>Why is carbon so special?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Inge</dc:creator>
  <cp:lastModifiedBy>itoal</cp:lastModifiedBy>
  <cp:revision>60</cp:revision>
  <dcterms:created xsi:type="dcterms:W3CDTF">2008-12-08T21:23:15Z</dcterms:created>
  <dcterms:modified xsi:type="dcterms:W3CDTF">2014-11-07T18:29:07Z</dcterms:modified>
</cp:coreProperties>
</file>