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3004800" cy="9753600"/>
  <p:notesSz cx="6858000" cy="9144000"/>
  <p:defaultTextStyle>
    <a:lvl1pPr algn="ctr" defTabSz="584200">
      <a:defRPr sz="3600">
        <a:solidFill>
          <a:srgbClr val="006288"/>
        </a:solidFill>
        <a:latin typeface="+mj-lt"/>
        <a:ea typeface="+mj-ea"/>
        <a:cs typeface="+mj-cs"/>
        <a:sym typeface="Georgia"/>
      </a:defRPr>
    </a:lvl1pPr>
    <a:lvl2pPr indent="228600" algn="ctr" defTabSz="584200">
      <a:defRPr sz="3600">
        <a:solidFill>
          <a:srgbClr val="006288"/>
        </a:solidFill>
        <a:latin typeface="+mj-lt"/>
        <a:ea typeface="+mj-ea"/>
        <a:cs typeface="+mj-cs"/>
        <a:sym typeface="Georgia"/>
      </a:defRPr>
    </a:lvl2pPr>
    <a:lvl3pPr indent="457200" algn="ctr" defTabSz="584200">
      <a:defRPr sz="3600">
        <a:solidFill>
          <a:srgbClr val="006288"/>
        </a:solidFill>
        <a:latin typeface="+mj-lt"/>
        <a:ea typeface="+mj-ea"/>
        <a:cs typeface="+mj-cs"/>
        <a:sym typeface="Georgia"/>
      </a:defRPr>
    </a:lvl3pPr>
    <a:lvl4pPr indent="685800" algn="ctr" defTabSz="584200">
      <a:defRPr sz="3600">
        <a:solidFill>
          <a:srgbClr val="006288"/>
        </a:solidFill>
        <a:latin typeface="+mj-lt"/>
        <a:ea typeface="+mj-ea"/>
        <a:cs typeface="+mj-cs"/>
        <a:sym typeface="Georgia"/>
      </a:defRPr>
    </a:lvl4pPr>
    <a:lvl5pPr indent="914400" algn="ctr" defTabSz="584200">
      <a:defRPr sz="3600">
        <a:solidFill>
          <a:srgbClr val="006288"/>
        </a:solidFill>
        <a:latin typeface="+mj-lt"/>
        <a:ea typeface="+mj-ea"/>
        <a:cs typeface="+mj-cs"/>
        <a:sym typeface="Georgia"/>
      </a:defRPr>
    </a:lvl5pPr>
    <a:lvl6pPr indent="1143000" algn="ctr" defTabSz="584200">
      <a:defRPr sz="3600">
        <a:solidFill>
          <a:srgbClr val="006288"/>
        </a:solidFill>
        <a:latin typeface="+mj-lt"/>
        <a:ea typeface="+mj-ea"/>
        <a:cs typeface="+mj-cs"/>
        <a:sym typeface="Georgia"/>
      </a:defRPr>
    </a:lvl6pPr>
    <a:lvl7pPr indent="1371600" algn="ctr" defTabSz="584200">
      <a:defRPr sz="3600">
        <a:solidFill>
          <a:srgbClr val="006288"/>
        </a:solidFill>
        <a:latin typeface="+mj-lt"/>
        <a:ea typeface="+mj-ea"/>
        <a:cs typeface="+mj-cs"/>
        <a:sym typeface="Georgia"/>
      </a:defRPr>
    </a:lvl7pPr>
    <a:lvl8pPr indent="1600200" algn="ctr" defTabSz="584200">
      <a:defRPr sz="3600">
        <a:solidFill>
          <a:srgbClr val="006288"/>
        </a:solidFill>
        <a:latin typeface="+mj-lt"/>
        <a:ea typeface="+mj-ea"/>
        <a:cs typeface="+mj-cs"/>
        <a:sym typeface="Georgia"/>
      </a:defRPr>
    </a:lvl8pPr>
    <a:lvl9pPr indent="1828800" algn="ctr" defTabSz="584200">
      <a:defRPr sz="3600">
        <a:solidFill>
          <a:srgbClr val="006288"/>
        </a:solidFill>
        <a:latin typeface="+mj-lt"/>
        <a:ea typeface="+mj-ea"/>
        <a:cs typeface="+mj-cs"/>
        <a:sym typeface="Georgi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6288"/>
        </a:fontRef>
        <a:srgbClr val="006288"/>
      </a:tcTxStyle>
      <a:tcStyle>
        <a:tcBdr>
          <a:left>
            <a:ln w="12700" cap="flat">
              <a:solidFill>
                <a:srgbClr val="94DBE2"/>
              </a:solidFill>
              <a:prstDash val="solid"/>
              <a:miter lim="400000"/>
            </a:ln>
          </a:left>
          <a:right>
            <a:ln w="12700" cap="flat">
              <a:solidFill>
                <a:srgbClr val="94DBE2"/>
              </a:solidFill>
              <a:prstDash val="solid"/>
              <a:miter lim="400000"/>
            </a:ln>
          </a:right>
          <a:top>
            <a:ln w="12700" cap="flat">
              <a:solidFill>
                <a:srgbClr val="94DBE2"/>
              </a:solidFill>
              <a:prstDash val="solid"/>
              <a:miter lim="400000"/>
            </a:ln>
          </a:top>
          <a:bottom>
            <a:ln w="12700" cap="flat">
              <a:solidFill>
                <a:srgbClr val="94DBE2"/>
              </a:solidFill>
              <a:prstDash val="solid"/>
              <a:miter lim="400000"/>
            </a:ln>
          </a:bottom>
          <a:insideH>
            <a:ln w="12700" cap="flat">
              <a:solidFill>
                <a:srgbClr val="94DBE2"/>
              </a:solidFill>
              <a:prstDash val="solid"/>
              <a:miter lim="400000"/>
            </a:ln>
          </a:insideH>
          <a:insideV>
            <a:ln w="12700" cap="flat">
              <a:solidFill>
                <a:srgbClr val="94DBE2"/>
              </a:solidFill>
              <a:prstDash val="solid"/>
              <a:miter lim="400000"/>
            </a:ln>
          </a:insideV>
        </a:tcBdr>
        <a:fill>
          <a:solidFill>
            <a:srgbClr val="FFFFFF">
              <a:alpha val="80000"/>
            </a:srgbClr>
          </a:solidFill>
        </a:fill>
      </a:tcStyle>
    </a:wholeTbl>
    <a:band2H>
      <a:tcTxStyle/>
      <a:tcStyle>
        <a:tcBdr/>
        <a:fill>
          <a:solidFill>
            <a:srgbClr val="FFFFFF">
              <a:alpha val="60000"/>
            </a:srgbClr>
          </a:solidFill>
        </a:fill>
      </a:tcStyle>
    </a:band2H>
    <a:firstCol>
      <a:tcTxStyle b="off" i="off">
        <a:fontRef idx="minor">
          <a:srgbClr val="FFFFFF"/>
        </a:fontRef>
        <a:srgbClr val="FFFFFF"/>
      </a:tcTxStyle>
      <a:tcStyle>
        <a:tcBdr>
          <a:left>
            <a:ln w="12700" cap="flat">
              <a:solidFill>
                <a:srgbClr val="DBDFD4"/>
              </a:solidFill>
              <a:prstDash val="solid"/>
              <a:miter lim="400000"/>
            </a:ln>
          </a:left>
          <a:right>
            <a:ln w="12700" cap="flat">
              <a:solidFill>
                <a:srgbClr val="94DBE2"/>
              </a:solidFill>
              <a:prstDash val="solid"/>
              <a:miter lim="400000"/>
            </a:ln>
          </a:right>
          <a:top>
            <a:ln w="12700" cap="flat">
              <a:solidFill>
                <a:srgbClr val="94DBE2"/>
              </a:solidFill>
              <a:prstDash val="solid"/>
              <a:miter lim="400000"/>
            </a:ln>
          </a:top>
          <a:bottom>
            <a:ln w="12700" cap="flat">
              <a:solidFill>
                <a:srgbClr val="94DBE2"/>
              </a:solidFill>
              <a:prstDash val="solid"/>
              <a:miter lim="400000"/>
            </a:ln>
          </a:bottom>
          <a:insideH>
            <a:ln w="12700" cap="flat">
              <a:solidFill>
                <a:srgbClr val="94DBE2"/>
              </a:solidFill>
              <a:prstDash val="solid"/>
              <a:miter lim="400000"/>
            </a:ln>
          </a:insideH>
          <a:insideV>
            <a:ln w="12700" cap="flat">
              <a:solidFill>
                <a:srgbClr val="94DBE2"/>
              </a:solidFill>
              <a:prstDash val="solid"/>
              <a:miter lim="400000"/>
            </a:ln>
          </a:insideV>
        </a:tcBdr>
        <a:fill>
          <a:solidFill>
            <a:srgbClr val="7BB759"/>
          </a:solidFill>
        </a:fill>
      </a:tcStyle>
    </a:firstCol>
    <a:lastRow>
      <a:tcTxStyle b="off" i="off">
        <a:fontRef idx="minor">
          <a:srgbClr val="006288"/>
        </a:fontRef>
        <a:srgbClr val="006288"/>
      </a:tcTxStyle>
      <a:tcStyle>
        <a:tcBdr>
          <a:left>
            <a:ln w="12700" cap="flat">
              <a:solidFill>
                <a:srgbClr val="94DBE2"/>
              </a:solidFill>
              <a:prstDash val="solid"/>
              <a:miter lim="400000"/>
            </a:ln>
          </a:left>
          <a:right>
            <a:ln w="12700" cap="flat">
              <a:solidFill>
                <a:srgbClr val="94DBE2"/>
              </a:solidFill>
              <a:prstDash val="solid"/>
              <a:miter lim="400000"/>
            </a:ln>
          </a:right>
          <a:top>
            <a:ln w="25400" cap="flat">
              <a:solidFill>
                <a:srgbClr val="94DBE2"/>
              </a:solidFill>
              <a:prstDash val="solid"/>
              <a:miter lim="400000"/>
            </a:ln>
          </a:top>
          <a:bottom>
            <a:ln w="12700" cap="flat">
              <a:solidFill>
                <a:srgbClr val="DBDFD4"/>
              </a:solidFill>
              <a:prstDash val="solid"/>
              <a:miter lim="400000"/>
            </a:ln>
          </a:bottom>
          <a:insideH>
            <a:ln w="12700" cap="flat">
              <a:solidFill>
                <a:srgbClr val="94DBE2"/>
              </a:solidFill>
              <a:prstDash val="solid"/>
              <a:miter lim="400000"/>
            </a:ln>
          </a:insideH>
          <a:insideV>
            <a:ln w="12700" cap="flat">
              <a:solidFill>
                <a:srgbClr val="94DBE2"/>
              </a:solidFill>
              <a:prstDash val="solid"/>
              <a:miter lim="400000"/>
            </a:ln>
          </a:insideV>
        </a:tcBdr>
        <a:fill>
          <a:solidFill>
            <a:srgbClr val="FFFFFF">
              <a:alpha val="80000"/>
            </a:srgbClr>
          </a:solidFill>
        </a:fill>
      </a:tcStyle>
    </a:lastRow>
    <a:firstRow>
      <a:tcTxStyle b="off" i="off">
        <a:fontRef idx="minor">
          <a:srgbClr val="FFFFFF"/>
        </a:fontRef>
        <a:srgbClr val="FFFFFF"/>
      </a:tcTxStyle>
      <a:tcStyle>
        <a:tcBdr>
          <a:left>
            <a:ln w="12700" cap="flat">
              <a:solidFill>
                <a:srgbClr val="94DBE2"/>
              </a:solidFill>
              <a:prstDash val="solid"/>
              <a:miter lim="400000"/>
            </a:ln>
          </a:left>
          <a:right>
            <a:ln w="12700" cap="flat">
              <a:solidFill>
                <a:srgbClr val="94DBE2"/>
              </a:solidFill>
              <a:prstDash val="solid"/>
              <a:miter lim="400000"/>
            </a:ln>
          </a:right>
          <a:top>
            <a:ln w="12700" cap="flat">
              <a:solidFill>
                <a:srgbClr val="DBDFD4"/>
              </a:solidFill>
              <a:prstDash val="solid"/>
              <a:miter lim="400000"/>
            </a:ln>
          </a:top>
          <a:bottom>
            <a:ln w="12700" cap="flat">
              <a:solidFill>
                <a:srgbClr val="94DBE2"/>
              </a:solidFill>
              <a:prstDash val="solid"/>
              <a:miter lim="400000"/>
            </a:ln>
          </a:bottom>
          <a:insideH>
            <a:ln w="12700" cap="flat">
              <a:solidFill>
                <a:srgbClr val="94DBE2"/>
              </a:solidFill>
              <a:prstDash val="solid"/>
              <a:miter lim="400000"/>
            </a:ln>
          </a:insideH>
          <a:insideV>
            <a:ln w="12700" cap="flat">
              <a:solidFill>
                <a:srgbClr val="94DBE2"/>
              </a:solidFill>
              <a:prstDash val="solid"/>
              <a:miter lim="400000"/>
            </a:ln>
          </a:insideV>
        </a:tcBdr>
        <a:fill>
          <a:solidFill>
            <a:srgbClr val="48A7D4">
              <a:alpha val="9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8A7D4">
              <a:alpha val="66000"/>
            </a:srgbClr>
          </a:solidFill>
        </a:fill>
      </a:tcStyle>
    </a:wholeTbl>
    <a:band2H>
      <a:tcTxStyle/>
      <a:tcStyle>
        <a:tcBdr/>
        <a:fill>
          <a:solidFill>
            <a:srgbClr val="48A7D4">
              <a:alpha val="39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4A1C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D61C2"/>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D61C2"/>
          </a:solidFill>
        </a:fill>
      </a:tcStyle>
    </a:firstRow>
  </a:tblStyle>
  <a:tblStyle styleId="{EEE7283C-3CF3-47DC-8721-378D4A62B228}" styleName="">
    <a:tblBg/>
    <a:wholeTbl>
      <a:tcTxStyle b="off" i="off">
        <a:fontRef idx="minor">
          <a:srgbClr val="EE7C00"/>
        </a:fontRef>
        <a:srgbClr val="EE7C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EFFF6">
              <a:alpha val="81000"/>
            </a:srgbClr>
          </a:solidFill>
        </a:fill>
      </a:tcStyle>
    </a:wholeTbl>
    <a:band2H>
      <a:tcTxStyle/>
      <a:tcStyle>
        <a:tcBdr/>
        <a:fill>
          <a:solidFill>
            <a:srgbClr val="FEFFF6">
              <a:alpha val="72000"/>
            </a:srgbClr>
          </a:solidFill>
        </a:fill>
      </a:tcStyle>
    </a:band2H>
    <a:firstCol>
      <a:tcTxStyle b="off" i="off">
        <a:fontRef idx="minor">
          <a:srgbClr val="E35015"/>
        </a:fontRef>
        <a:srgbClr val="E35015"/>
      </a:tcTxStyle>
      <a:tcStyle>
        <a:tcBdr>
          <a:left>
            <a:ln w="12700" cap="flat">
              <a:noFill/>
              <a:miter lim="400000"/>
            </a:ln>
          </a:left>
          <a:right>
            <a:ln w="25400" cap="flat">
              <a:solidFill>
                <a:srgbClr val="AAE6E6"/>
              </a:solidFill>
              <a:custDash>
                <a:ds d="200000" sp="200000"/>
              </a:custDash>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EFFF6">
              <a:alpha val="81000"/>
            </a:srgbClr>
          </a:solidFill>
        </a:fill>
      </a:tcStyle>
    </a:firstCol>
    <a:lastRow>
      <a:tcTxStyle b="off" i="off">
        <a:fontRef idx="minor">
          <a:srgbClr val="653F2A"/>
        </a:fontRef>
        <a:srgbClr val="653F2A"/>
      </a:tcTxStyle>
      <a:tcStyle>
        <a:tcBdr>
          <a:left>
            <a:ln w="12700" cap="flat">
              <a:noFill/>
              <a:miter lim="400000"/>
            </a:ln>
          </a:left>
          <a:right>
            <a:ln w="12700" cap="flat">
              <a:noFill/>
              <a:miter lim="400000"/>
            </a:ln>
          </a:right>
          <a:top>
            <a:ln w="25400" cap="flat">
              <a:solidFill>
                <a:srgbClr val="AAE6E6"/>
              </a:solidFill>
              <a:custDash>
                <a:ds d="200000" sp="200000"/>
              </a:custDash>
              <a:miter lim="400000"/>
            </a:ln>
          </a:top>
          <a:bottom>
            <a:ln w="12700" cap="flat">
              <a:noFill/>
              <a:miter lim="400000"/>
            </a:ln>
          </a:bottom>
          <a:insideH>
            <a:ln w="12700" cap="flat">
              <a:noFill/>
              <a:miter lim="400000"/>
            </a:ln>
          </a:insideH>
          <a:insideV>
            <a:ln w="12700" cap="flat">
              <a:noFill/>
              <a:miter lim="400000"/>
            </a:ln>
          </a:insideV>
        </a:tcBdr>
        <a:fill>
          <a:solidFill>
            <a:srgbClr val="FEFFF6">
              <a:alpha val="81000"/>
            </a:srgbClr>
          </a:solidFill>
        </a:fill>
      </a:tcStyle>
    </a:lastRow>
    <a:firstRow>
      <a:tcTxStyle b="off" i="off">
        <a:fontRef idx="minor">
          <a:srgbClr val="653F2A"/>
        </a:fontRef>
        <a:srgbClr val="653F2A"/>
      </a:tcTxStyle>
      <a:tcStyle>
        <a:tcBdr>
          <a:left>
            <a:ln w="12700" cap="flat">
              <a:noFill/>
              <a:miter lim="400000"/>
            </a:ln>
          </a:left>
          <a:right>
            <a:ln w="12700" cap="flat">
              <a:noFill/>
              <a:miter lim="400000"/>
            </a:ln>
          </a:right>
          <a:top>
            <a:ln w="12700" cap="flat">
              <a:noFill/>
              <a:miter lim="400000"/>
            </a:ln>
          </a:top>
          <a:bottom>
            <a:ln w="25400" cap="flat">
              <a:solidFill>
                <a:srgbClr val="AAE6E6"/>
              </a:solidFill>
              <a:custDash>
                <a:ds d="200000" sp="200000"/>
              </a:custDash>
              <a:miter lim="400000"/>
            </a:ln>
          </a:bottom>
          <a:insideH>
            <a:ln w="12700" cap="flat">
              <a:noFill/>
              <a:miter lim="400000"/>
            </a:ln>
          </a:insideH>
          <a:insideV>
            <a:ln w="12700" cap="flat">
              <a:noFill/>
              <a:miter lim="400000"/>
            </a:ln>
          </a:insideV>
        </a:tcBdr>
        <a:fill>
          <a:solidFill>
            <a:srgbClr val="FEFFF6">
              <a:alpha val="81000"/>
            </a:srgbClr>
          </a:solidFill>
        </a:fill>
      </a:tcStyle>
    </a:firstRow>
  </a:tblStyle>
  <a:tblStyle styleId="{CF821DB8-F4EB-4A41-A1BA-3FCAFE7338EE}" styleName="">
    <a:tblBg/>
    <a:wholeTbl>
      <a:tcTxStyle b="off" i="off">
        <a:fontRef idx="major">
          <a:srgbClr val="006288"/>
        </a:fontRef>
        <a:srgbClr val="006288"/>
      </a:tcTxStyle>
      <a:tcStyle>
        <a:tcBdr>
          <a:left>
            <a:ln w="12700" cap="flat">
              <a:solidFill>
                <a:srgbClr val="FFFFFF">
                  <a:alpha val="66000"/>
                </a:srgbClr>
              </a:solidFill>
              <a:prstDash val="solid"/>
              <a:miter lim="400000"/>
            </a:ln>
          </a:left>
          <a:right>
            <a:ln w="12700" cap="flat">
              <a:solidFill>
                <a:srgbClr val="FFFFFF">
                  <a:alpha val="66000"/>
                </a:srgbClr>
              </a:solidFill>
              <a:prstDash val="solid"/>
              <a:miter lim="400000"/>
            </a:ln>
          </a:right>
          <a:top>
            <a:ln w="12700" cap="flat">
              <a:solidFill>
                <a:srgbClr val="FFFFFF">
                  <a:alpha val="66000"/>
                </a:srgbClr>
              </a:solidFill>
              <a:prstDash val="solid"/>
              <a:miter lim="400000"/>
            </a:ln>
          </a:top>
          <a:bottom>
            <a:ln w="12700" cap="flat">
              <a:solidFill>
                <a:srgbClr val="FFFFFF">
                  <a:alpha val="66000"/>
                </a:srgbClr>
              </a:solidFill>
              <a:prstDash val="solid"/>
              <a:miter lim="400000"/>
            </a:ln>
          </a:bottom>
          <a:insideH>
            <a:ln w="12700" cap="flat">
              <a:solidFill>
                <a:srgbClr val="FFFFFF">
                  <a:alpha val="66000"/>
                </a:srgbClr>
              </a:solidFill>
              <a:prstDash val="solid"/>
              <a:miter lim="400000"/>
            </a:ln>
          </a:insideH>
          <a:insideV>
            <a:ln w="12700" cap="flat">
              <a:solidFill>
                <a:srgbClr val="FFFFFF">
                  <a:alpha val="66000"/>
                </a:srgbClr>
              </a:solidFill>
              <a:prstDash val="solid"/>
              <a:miter lim="400000"/>
            </a:ln>
          </a:insideV>
        </a:tcBdr>
        <a:fill>
          <a:noFill/>
        </a:fill>
      </a:tcStyle>
    </a:wholeTbl>
    <a:band2H>
      <a:tcTxStyle/>
      <a:tcStyle>
        <a:tcBdr/>
        <a:fill>
          <a:solidFill>
            <a:srgbClr val="006288">
              <a:alpha val="12000"/>
            </a:srgbClr>
          </a:solidFill>
        </a:fill>
      </a:tcStyle>
    </a:band2H>
    <a:firstCol>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087B2"/>
          </a:solidFill>
        </a:fill>
      </a:tcStyle>
    </a:firstCol>
    <a:la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FB46A"/>
          </a:solidFill>
        </a:fill>
      </a:tcStyle>
    </a:lastRow>
    <a:fir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FB46A"/>
          </a:solidFill>
        </a:fill>
      </a:tcStyle>
    </a:firstRow>
  </a:tblStyle>
  <a:tblStyle styleId="{33BA23B1-9221-436E-865A-0063620EA4FD}" styleName="">
    <a:tblBg/>
    <a:wholeTbl>
      <a:tcTxStyle b="off" i="off">
        <a:fontRef idx="major">
          <a:srgbClr val="444444"/>
        </a:fontRef>
        <a:srgbClr val="444444"/>
      </a:tcTxStyle>
      <a:tcStyle>
        <a:tcBdr>
          <a:left>
            <a:ln w="12700" cap="flat">
              <a:noFill/>
              <a:miter lim="400000"/>
            </a:ln>
          </a:left>
          <a:right>
            <a:ln w="12700" cap="flat">
              <a:noFill/>
              <a:miter lim="400000"/>
            </a:ln>
          </a:right>
          <a:top>
            <a:ln w="12700" cap="flat">
              <a:solidFill>
                <a:srgbClr val="DBDFD3"/>
              </a:solidFill>
              <a:prstDash val="solid"/>
              <a:miter lim="400000"/>
            </a:ln>
          </a:top>
          <a:bottom>
            <a:ln w="12700" cap="flat">
              <a:solidFill>
                <a:srgbClr val="DBDFD3"/>
              </a:solidFill>
              <a:prstDash val="solid"/>
              <a:miter lim="400000"/>
            </a:ln>
          </a:bottom>
          <a:insideH>
            <a:ln w="12700" cap="flat">
              <a:solidFill>
                <a:srgbClr val="DBDFD3"/>
              </a:solidFill>
              <a:prstDash val="solid"/>
              <a:miter lim="400000"/>
            </a:ln>
          </a:insideH>
          <a:insideV>
            <a:ln w="12700" cap="flat">
              <a:noFill/>
              <a:miter lim="400000"/>
            </a:ln>
          </a:insideV>
        </a:tcBdr>
        <a:fill>
          <a:solidFill>
            <a:srgbClr val="FFFFFF"/>
          </a:solidFill>
        </a:fill>
      </a:tcStyle>
    </a:wholeTbl>
    <a:band2H>
      <a:tcTxStyle/>
      <a:tcStyle>
        <a:tcBdr/>
        <a:fill>
          <a:solidFill>
            <a:srgbClr val="F7F7F7"/>
          </a:solidFill>
        </a:fill>
      </a:tcStyle>
    </a:band2H>
    <a:firstCol>
      <a:tcTxStyle b="off" i="off">
        <a:fontRef idx="major">
          <a:srgbClr val="444444"/>
        </a:fontRef>
        <a:srgbClr val="444444"/>
      </a:tcTxStyle>
      <a:tcStyle>
        <a:tcBdr>
          <a:left>
            <a:ln w="12700" cap="flat">
              <a:noFill/>
              <a:miter lim="400000"/>
            </a:ln>
          </a:left>
          <a:right>
            <a:ln w="12700" cap="flat">
              <a:solidFill>
                <a:srgbClr val="DBDFD3"/>
              </a:solidFill>
              <a:prstDash val="solid"/>
              <a:miter lim="400000"/>
            </a:ln>
          </a:right>
          <a:top>
            <a:ln w="12700" cap="flat">
              <a:solidFill>
                <a:srgbClr val="DBDFD3"/>
              </a:solidFill>
              <a:prstDash val="solid"/>
              <a:miter lim="400000"/>
            </a:ln>
          </a:top>
          <a:bottom>
            <a:ln w="12700" cap="flat">
              <a:solidFill>
                <a:srgbClr val="DBDFD3"/>
              </a:solidFill>
              <a:prstDash val="solid"/>
              <a:miter lim="400000"/>
            </a:ln>
          </a:bottom>
          <a:insideH>
            <a:ln w="12700" cap="flat">
              <a:solidFill>
                <a:srgbClr val="DBDFD3"/>
              </a:solidFill>
              <a:prstDash val="solid"/>
              <a:miter lim="400000"/>
            </a:ln>
          </a:insideH>
          <a:insideV>
            <a:ln w="12700" cap="flat">
              <a:noFill/>
              <a:miter lim="400000"/>
            </a:ln>
          </a:insideV>
        </a:tcBdr>
        <a:fill>
          <a:solidFill>
            <a:srgbClr val="E8E9E8"/>
          </a:solidFill>
        </a:fill>
      </a:tcStyle>
    </a:firstCol>
    <a:lastRow>
      <a:tcTxStyle b="off" i="off">
        <a:fontRef idx="major">
          <a:srgbClr val="444444"/>
        </a:fontRef>
        <a:srgbClr val="444444"/>
      </a:tcTxStyle>
      <a:tcStyle>
        <a:tcBdr>
          <a:left>
            <a:ln w="12700" cap="flat">
              <a:noFill/>
              <a:miter lim="400000"/>
            </a:ln>
          </a:left>
          <a:right>
            <a:ln w="12700" cap="flat">
              <a:noFill/>
              <a:miter lim="400000"/>
            </a:ln>
          </a:right>
          <a:top>
            <a:ln w="25400" cap="flat">
              <a:solidFill>
                <a:srgbClr val="DBDFD3"/>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DBDFD3"/>
              </a:solidFill>
              <a:prstDash val="solid"/>
              <a:miter lim="400000"/>
            </a:ln>
          </a:bottom>
          <a:insideH>
            <a:ln w="12700" cap="flat">
              <a:noFill/>
              <a:miter lim="400000"/>
            </a:ln>
          </a:insideH>
          <a:insideV>
            <a:ln w="12700" cap="flat">
              <a:noFill/>
              <a:miter lim="400000"/>
            </a:ln>
          </a:insideV>
        </a:tcBdr>
        <a:fill>
          <a:solidFill>
            <a:srgbClr val="3D3D3D"/>
          </a:solidFill>
        </a:fill>
      </a:tcStyle>
    </a:firstRow>
  </a:tblStyle>
  <a:tblStyle styleId="{2708684C-4D16-4618-839F-0558EEFCDFE6}" styleName="">
    <a:tblBg/>
    <a:wholeTbl>
      <a:tcTxStyle b="off" i="off">
        <a:fontRef idx="major">
          <a:srgbClr val="006288"/>
        </a:fontRef>
        <a:srgbClr val="006288"/>
      </a:tcTxStyle>
      <a:tcStyle>
        <a:tcBdr>
          <a:left>
            <a:ln w="25400" cap="flat">
              <a:solidFill>
                <a:srgbClr val="FFFFFF"/>
              </a:solidFill>
              <a:custDash>
                <a:ds d="200000" sp="200000"/>
              </a:custDash>
              <a:miter lim="400000"/>
            </a:ln>
          </a:left>
          <a:right>
            <a:ln w="25400" cap="flat">
              <a:solidFill>
                <a:srgbClr val="FFFFFF"/>
              </a:solidFill>
              <a:custDash>
                <a:ds d="200000" sp="200000"/>
              </a:custDash>
              <a:miter lim="400000"/>
            </a:ln>
          </a:right>
          <a:top>
            <a:ln w="25400" cap="flat">
              <a:solidFill>
                <a:srgbClr val="FFFFFF"/>
              </a:solidFill>
              <a:custDash>
                <a:ds d="200000" sp="200000"/>
              </a:custDash>
              <a:miter lim="400000"/>
            </a:ln>
          </a:top>
          <a:bottom>
            <a:ln w="25400" cap="flat">
              <a:solidFill>
                <a:srgbClr val="FFFFFF"/>
              </a:solidFill>
              <a:custDash>
                <a:ds d="200000" sp="200000"/>
              </a:custDash>
              <a:miter lim="400000"/>
            </a:ln>
          </a:bottom>
          <a:insideH>
            <a:ln w="25400" cap="flat">
              <a:solidFill>
                <a:srgbClr val="FFFFFF"/>
              </a:solidFill>
              <a:custDash>
                <a:ds d="200000" sp="200000"/>
              </a:custDash>
              <a:miter lim="400000"/>
            </a:ln>
          </a:insideH>
          <a:insideV>
            <a:ln w="25400" cap="flat">
              <a:solidFill>
                <a:srgbClr val="FFFFFF"/>
              </a:solidFill>
              <a:custDash>
                <a:ds d="200000" sp="200000"/>
              </a:custDash>
              <a:miter lim="400000"/>
            </a:ln>
          </a:insideV>
        </a:tcBdr>
        <a:fill>
          <a:noFill/>
        </a:fill>
      </a:tcStyle>
    </a:wholeTbl>
    <a:band2H>
      <a:tcTxStyle/>
      <a:tcStyle>
        <a:tcBdr/>
        <a:fill>
          <a:solidFill>
            <a:srgbClr val="106AA0">
              <a:alpha val="14000"/>
            </a:srgbClr>
          </a:solidFill>
        </a:fill>
      </a:tcStyle>
    </a:band2H>
    <a:firstCol>
      <a:tcTxStyle b="off" i="off">
        <a:fontRef idx="major">
          <a:srgbClr val="006288"/>
        </a:fontRef>
        <a:srgbClr val="006288"/>
      </a:tcTxStyle>
      <a:tcStyle>
        <a:tcBdr>
          <a:left>
            <a:ln w="12700" cap="flat">
              <a:noFill/>
              <a:miter lim="400000"/>
            </a:ln>
          </a:left>
          <a:right>
            <a:ln w="38100" cap="flat">
              <a:solidFill>
                <a:srgbClr val="FFFFFF"/>
              </a:solidFill>
              <a:prstDash val="solid"/>
              <a:miter lim="400000"/>
            </a:ln>
          </a:right>
          <a:top>
            <a:ln w="25400" cap="flat">
              <a:solidFill>
                <a:srgbClr val="FFFFFF"/>
              </a:solidFill>
              <a:custDash>
                <a:ds d="200000" sp="200000"/>
              </a:custDash>
              <a:miter lim="400000"/>
            </a:ln>
          </a:top>
          <a:bottom>
            <a:ln w="25400" cap="flat">
              <a:solidFill>
                <a:srgbClr val="FFFFFF"/>
              </a:solidFill>
              <a:custDash>
                <a:ds d="200000" sp="200000"/>
              </a:custDash>
              <a:miter lim="400000"/>
            </a:ln>
          </a:bottom>
          <a:insideH>
            <a:ln w="25400" cap="flat">
              <a:solidFill>
                <a:srgbClr val="FFFFFF"/>
              </a:solidFill>
              <a:custDash>
                <a:ds d="200000" sp="200000"/>
              </a:custDash>
              <a:miter lim="400000"/>
            </a:ln>
          </a:insideH>
          <a:insideV>
            <a:ln w="25400" cap="flat">
              <a:solidFill>
                <a:srgbClr val="FFFFFF"/>
              </a:solidFill>
              <a:custDash>
                <a:ds d="200000" sp="200000"/>
              </a:custDash>
              <a:miter lim="400000"/>
            </a:ln>
          </a:insideV>
        </a:tcBdr>
        <a:fill>
          <a:noFill/>
        </a:fill>
      </a:tcStyle>
    </a:firstCol>
    <a:lastRow>
      <a:tcTxStyle b="off" i="off">
        <a:fontRef idx="major">
          <a:srgbClr val="006288"/>
        </a:fontRef>
        <a:srgbClr val="006288"/>
      </a:tcTxStyle>
      <a:tcStyle>
        <a:tcBdr>
          <a:left>
            <a:ln w="25400" cap="flat">
              <a:solidFill>
                <a:srgbClr val="FFFFFF"/>
              </a:solidFill>
              <a:custDash>
                <a:ds d="200000" sp="200000"/>
              </a:custDash>
              <a:miter lim="400000"/>
            </a:ln>
          </a:left>
          <a:right>
            <a:ln w="25400" cap="flat">
              <a:solidFill>
                <a:srgbClr val="FFFFFF"/>
              </a:solidFill>
              <a:custDash>
                <a:ds d="200000" sp="200000"/>
              </a:custDash>
              <a:miter lim="400000"/>
            </a:ln>
          </a:right>
          <a:top>
            <a:ln w="38100" cap="flat">
              <a:solidFill>
                <a:srgbClr val="FFFFFF"/>
              </a:solidFill>
              <a:prstDash val="solid"/>
              <a:miter lim="400000"/>
            </a:ln>
          </a:top>
          <a:bottom>
            <a:ln w="12700" cap="flat">
              <a:noFill/>
              <a:miter lim="400000"/>
            </a:ln>
          </a:bottom>
          <a:insideH>
            <a:ln w="12700" cap="flat">
              <a:noFill/>
              <a:miter lim="400000"/>
            </a:ln>
          </a:insideH>
          <a:insideV>
            <a:ln w="25400" cap="flat">
              <a:solidFill>
                <a:srgbClr val="FFFFFF"/>
              </a:solidFill>
              <a:custDash>
                <a:ds d="200000" sp="200000"/>
              </a:custDash>
              <a:miter lim="400000"/>
            </a:ln>
          </a:insideV>
        </a:tcBdr>
        <a:fill>
          <a:noFill/>
        </a:fill>
      </a:tcStyle>
    </a:lastRow>
    <a:firstRow>
      <a:tcTxStyle b="off" i="off">
        <a:fontRef idx="major">
          <a:srgbClr val="006288"/>
        </a:fontRef>
        <a:srgbClr val="006288"/>
      </a:tcTxStyle>
      <a:tcStyle>
        <a:tcBdr>
          <a:left>
            <a:ln w="25400" cap="flat">
              <a:solidFill>
                <a:srgbClr val="FFFFFF"/>
              </a:solidFill>
              <a:custDash>
                <a:ds d="200000" sp="200000"/>
              </a:custDash>
              <a:miter lim="400000"/>
            </a:ln>
          </a:left>
          <a:right>
            <a:ln w="25400" cap="flat">
              <a:solidFill>
                <a:srgbClr val="FFFFFF"/>
              </a:solidFill>
              <a:custDash>
                <a:ds d="200000" sp="200000"/>
              </a:custDash>
              <a:miter lim="400000"/>
            </a:ln>
          </a:right>
          <a:top>
            <a:ln w="12700" cap="flat">
              <a:noFill/>
              <a:miter lim="400000"/>
            </a:ln>
          </a:top>
          <a:bottom>
            <a:ln w="38100" cap="flat">
              <a:solidFill>
                <a:srgbClr val="FFFFFF"/>
              </a:solidFill>
              <a:prstDash val="solid"/>
              <a:miter lim="400000"/>
            </a:ln>
          </a:bottom>
          <a:insideH>
            <a:ln w="12700" cap="flat">
              <a:noFill/>
              <a:miter lim="400000"/>
            </a:ln>
          </a:insideH>
          <a:insideV>
            <a:ln w="254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026" y="-66"/>
      </p:cViewPr>
      <p:guideLst>
        <p:guide orient="horz" pos="3072"/>
        <p:guide pos="4096"/>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68" name="Shape 168"/>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3.tif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pic>
        <p:nvPicPr>
          <p:cNvPr id="14" name="chalk_line-1.png"/>
          <p:cNvPicPr/>
          <p:nvPr/>
        </p:nvPicPr>
        <p:blipFill>
          <a:blip r:embed="rId2" cstate="print">
            <a:extLst/>
          </a:blip>
          <a:stretch>
            <a:fillRect/>
          </a:stretch>
        </p:blipFill>
        <p:spPr>
          <a:xfrm>
            <a:off x="177800" y="0"/>
            <a:ext cx="3441700" cy="9794917"/>
          </a:xfrm>
          <a:prstGeom prst="rect">
            <a:avLst/>
          </a:prstGeom>
          <a:ln w="12700">
            <a:miter lim="400000"/>
          </a:ln>
        </p:spPr>
      </p:pic>
      <p:pic>
        <p:nvPicPr>
          <p:cNvPr id="15" name="chalk_line-2.png"/>
          <p:cNvPicPr/>
          <p:nvPr/>
        </p:nvPicPr>
        <p:blipFill>
          <a:blip r:embed="rId3" cstate="print">
            <a:extLst/>
          </a:blip>
          <a:stretch>
            <a:fillRect/>
          </a:stretch>
        </p:blipFill>
        <p:spPr>
          <a:xfrm>
            <a:off x="5168900" y="1321246"/>
            <a:ext cx="7835900" cy="7934466"/>
          </a:xfrm>
          <a:prstGeom prst="rect">
            <a:avLst/>
          </a:prstGeom>
          <a:ln w="12700">
            <a:miter lim="400000"/>
          </a:ln>
        </p:spPr>
      </p:pic>
      <p:pic>
        <p:nvPicPr>
          <p:cNvPr id="16" name="Scrapbook_cover_title_hi.png"/>
          <p:cNvPicPr/>
          <p:nvPr/>
        </p:nvPicPr>
        <p:blipFill>
          <a:blip r:embed="rId4" cstate="print">
            <a:extLst/>
          </a:blip>
          <a:stretch>
            <a:fillRect/>
          </a:stretch>
        </p:blipFill>
        <p:spPr>
          <a:xfrm>
            <a:off x="640735" y="2781300"/>
            <a:ext cx="11760201" cy="4178300"/>
          </a:xfrm>
          <a:prstGeom prst="rect">
            <a:avLst/>
          </a:prstGeom>
          <a:ln w="12700">
            <a:miter lim="400000"/>
          </a:ln>
        </p:spPr>
      </p:pic>
      <p:sp>
        <p:nvSpPr>
          <p:cNvPr id="17" name="Shape 17"/>
          <p:cNvSpPr>
            <a:spLocks noGrp="1"/>
          </p:cNvSpPr>
          <p:nvPr>
            <p:ph type="title"/>
          </p:nvPr>
        </p:nvSpPr>
        <p:spPr>
          <a:xfrm>
            <a:off x="1270000" y="2959100"/>
            <a:ext cx="10464800" cy="2286000"/>
          </a:xfrm>
          <a:prstGeom prst="rect">
            <a:avLst/>
          </a:prstGeom>
        </p:spPr>
        <p:txBody>
          <a:bodyPr anchor="b"/>
          <a:lstStyle>
            <a:lvl1pPr>
              <a:defRPr sz="6800" i="1">
                <a:solidFill>
                  <a:srgbClr val="292929">
                    <a:alpha val="93000"/>
                  </a:srgbClr>
                </a:solidFill>
                <a:latin typeface="+mj-lt"/>
                <a:ea typeface="+mj-ea"/>
                <a:cs typeface="+mj-cs"/>
                <a:sym typeface="Georgia"/>
              </a:defRPr>
            </a:lvl1pPr>
          </a:lstStyle>
          <a:p>
            <a:pPr lvl="0">
              <a:defRPr sz="1800" i="0">
                <a:solidFill>
                  <a:srgbClr val="000000"/>
                </a:solidFill>
              </a:defRPr>
            </a:pPr>
            <a:r>
              <a:rPr sz="6800" i="1">
                <a:solidFill>
                  <a:srgbClr val="292929">
                    <a:alpha val="93000"/>
                  </a:srgbClr>
                </a:solidFill>
              </a:rPr>
              <a:t>Title Text</a:t>
            </a:r>
          </a:p>
        </p:txBody>
      </p:sp>
      <p:sp>
        <p:nvSpPr>
          <p:cNvPr id="18" name="Shape 18"/>
          <p:cNvSpPr>
            <a:spLocks noGrp="1"/>
          </p:cNvSpPr>
          <p:nvPr>
            <p:ph type="body" idx="1"/>
          </p:nvPr>
        </p:nvSpPr>
        <p:spPr>
          <a:xfrm>
            <a:off x="1270000" y="5283200"/>
            <a:ext cx="10464800" cy="1308100"/>
          </a:xfrm>
          <a:prstGeom prst="rect">
            <a:avLst/>
          </a:prstGeom>
        </p:spPr>
        <p:txBody>
          <a:bodyPr anchor="t"/>
          <a:lstStyle>
            <a:lvl1pPr marL="0" indent="0" algn="ctr">
              <a:spcBef>
                <a:spcPts val="0"/>
              </a:spcBef>
              <a:buSzTx/>
              <a:buNone/>
              <a:defRPr sz="3800" i="1">
                <a:solidFill>
                  <a:srgbClr val="C2463A"/>
                </a:solidFill>
              </a:defRPr>
            </a:lvl1pPr>
            <a:lvl2pPr marL="0" indent="228600" algn="ctr">
              <a:spcBef>
                <a:spcPts val="0"/>
              </a:spcBef>
              <a:buSzTx/>
              <a:buNone/>
              <a:defRPr sz="3800" i="1">
                <a:solidFill>
                  <a:srgbClr val="C2463A"/>
                </a:solidFill>
              </a:defRPr>
            </a:lvl2pPr>
            <a:lvl3pPr marL="0" indent="457200" algn="ctr">
              <a:spcBef>
                <a:spcPts val="0"/>
              </a:spcBef>
              <a:buSzTx/>
              <a:buNone/>
              <a:defRPr sz="3800" i="1">
                <a:solidFill>
                  <a:srgbClr val="C2463A"/>
                </a:solidFill>
              </a:defRPr>
            </a:lvl3pPr>
            <a:lvl4pPr marL="0" indent="685800" algn="ctr">
              <a:spcBef>
                <a:spcPts val="0"/>
              </a:spcBef>
              <a:buSzTx/>
              <a:buNone/>
              <a:defRPr sz="3800" i="1">
                <a:solidFill>
                  <a:srgbClr val="C2463A"/>
                </a:solidFill>
              </a:defRPr>
            </a:lvl4pPr>
            <a:lvl5pPr marL="0" indent="914400" algn="ctr">
              <a:spcBef>
                <a:spcPts val="0"/>
              </a:spcBef>
              <a:buSzTx/>
              <a:buNone/>
              <a:defRPr sz="3800" i="1">
                <a:solidFill>
                  <a:srgbClr val="C2463A"/>
                </a:solidFill>
              </a:defRPr>
            </a:lvl5pPr>
          </a:lstStyle>
          <a:p>
            <a:pPr lvl="0">
              <a:defRPr sz="1800" i="0">
                <a:solidFill>
                  <a:srgbClr val="000000"/>
                </a:solidFill>
              </a:defRPr>
            </a:pPr>
            <a:r>
              <a:rPr sz="3800" i="1">
                <a:solidFill>
                  <a:srgbClr val="C2463A"/>
                </a:solidFill>
              </a:rPr>
              <a:t>Body Level One</a:t>
            </a:r>
          </a:p>
          <a:p>
            <a:pPr lvl="1">
              <a:defRPr sz="1800" i="0">
                <a:solidFill>
                  <a:srgbClr val="000000"/>
                </a:solidFill>
              </a:defRPr>
            </a:pPr>
            <a:r>
              <a:rPr sz="3800" i="1">
                <a:solidFill>
                  <a:srgbClr val="C2463A"/>
                </a:solidFill>
              </a:rPr>
              <a:t>Body Level Two</a:t>
            </a:r>
          </a:p>
          <a:p>
            <a:pPr lvl="2">
              <a:defRPr sz="1800" i="0">
                <a:solidFill>
                  <a:srgbClr val="000000"/>
                </a:solidFill>
              </a:defRPr>
            </a:pPr>
            <a:r>
              <a:rPr sz="3800" i="1">
                <a:solidFill>
                  <a:srgbClr val="C2463A"/>
                </a:solidFill>
              </a:rPr>
              <a:t>Body Level Three</a:t>
            </a:r>
          </a:p>
          <a:p>
            <a:pPr lvl="3">
              <a:defRPr sz="1800" i="0">
                <a:solidFill>
                  <a:srgbClr val="000000"/>
                </a:solidFill>
              </a:defRPr>
            </a:pPr>
            <a:r>
              <a:rPr sz="3800" i="1">
                <a:solidFill>
                  <a:srgbClr val="C2463A"/>
                </a:solidFill>
              </a:rPr>
              <a:t>Body Level Four</a:t>
            </a:r>
          </a:p>
          <a:p>
            <a:pPr lvl="4">
              <a:defRPr sz="1800" i="0">
                <a:solidFill>
                  <a:srgbClr val="000000"/>
                </a:solidFill>
              </a:defRPr>
            </a:pPr>
            <a:r>
              <a:rPr sz="3800" i="1">
                <a:solidFill>
                  <a:srgbClr val="C2463A"/>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pic>
        <p:nvPicPr>
          <p:cNvPr id="79" name="lines-line-1.png"/>
          <p:cNvPicPr/>
          <p:nvPr/>
        </p:nvPicPr>
        <p:blipFill>
          <a:blip r:embed="rId2" cstate="print">
            <a:extLst/>
          </a:blip>
          <a:stretch>
            <a:fillRect/>
          </a:stretch>
        </p:blipFill>
        <p:spPr>
          <a:xfrm>
            <a:off x="647700" y="8864600"/>
            <a:ext cx="11798300" cy="292100"/>
          </a:xfrm>
          <a:prstGeom prst="rect">
            <a:avLst/>
          </a:prstGeom>
          <a:ln w="12700">
            <a:miter lim="400000"/>
          </a:ln>
        </p:spPr>
      </p:pic>
      <p:pic>
        <p:nvPicPr>
          <p:cNvPr id="80" name="wave-line.png"/>
          <p:cNvPicPr/>
          <p:nvPr/>
        </p:nvPicPr>
        <p:blipFill>
          <a:blip r:embed="rId3" cstate="print">
            <a:extLst/>
          </a:blip>
          <a:stretch>
            <a:fillRect/>
          </a:stretch>
        </p:blipFill>
        <p:spPr>
          <a:xfrm rot="11195">
            <a:off x="800057" y="578613"/>
            <a:ext cx="11366501" cy="176610"/>
          </a:xfrm>
          <a:prstGeom prst="rect">
            <a:avLst/>
          </a:prstGeom>
          <a:ln w="12700">
            <a:miter lim="400000"/>
          </a:ln>
        </p:spPr>
      </p:pic>
      <p:pic>
        <p:nvPicPr>
          <p:cNvPr id="81" name="wave-line.png"/>
          <p:cNvPicPr/>
          <p:nvPr/>
        </p:nvPicPr>
        <p:blipFill>
          <a:blip r:embed="rId4" cstate="print">
            <a:extLst/>
          </a:blip>
          <a:srcRect l="16504" r="50434"/>
          <a:stretch>
            <a:fillRect/>
          </a:stretch>
        </p:blipFill>
        <p:spPr>
          <a:xfrm rot="5400000">
            <a:off x="-3378364" y="4686138"/>
            <a:ext cx="8216901" cy="140023"/>
          </a:xfrm>
          <a:prstGeom prst="rect">
            <a:avLst/>
          </a:prstGeom>
          <a:ln w="12700">
            <a:miter lim="400000"/>
          </a:ln>
        </p:spPr>
      </p:pic>
      <p:pic>
        <p:nvPicPr>
          <p:cNvPr id="82" name="dots-line-cropped.png"/>
          <p:cNvPicPr/>
          <p:nvPr/>
        </p:nvPicPr>
        <p:blipFill>
          <a:blip r:embed="rId5" cstate="print">
            <a:extLst/>
          </a:blip>
          <a:srcRect l="4761" t="2928" r="10188"/>
          <a:stretch>
            <a:fillRect/>
          </a:stretch>
        </p:blipFill>
        <p:spPr>
          <a:xfrm rot="16200000">
            <a:off x="-4244962" y="4772011"/>
            <a:ext cx="9753601" cy="209578"/>
          </a:xfrm>
          <a:prstGeom prst="rect">
            <a:avLst/>
          </a:prstGeom>
          <a:ln w="12700">
            <a:miter lim="400000"/>
          </a:ln>
        </p:spPr>
      </p:pic>
      <p:pic>
        <p:nvPicPr>
          <p:cNvPr id="83" name="dots-line-cropped.png"/>
          <p:cNvPicPr/>
          <p:nvPr/>
        </p:nvPicPr>
        <p:blipFill>
          <a:blip r:embed="rId5" cstate="print">
            <a:extLst/>
          </a:blip>
          <a:srcRect t="5872" b="5892"/>
          <a:stretch>
            <a:fillRect/>
          </a:stretch>
        </p:blipFill>
        <p:spPr>
          <a:xfrm rot="21599984">
            <a:off x="698498" y="469908"/>
            <a:ext cx="11468107" cy="190501"/>
          </a:xfrm>
          <a:prstGeom prst="rect">
            <a:avLst/>
          </a:prstGeom>
          <a:ln w="12700">
            <a:miter lim="400000"/>
          </a:ln>
        </p:spPr>
      </p:pic>
      <p:pic>
        <p:nvPicPr>
          <p:cNvPr id="84" name="dots-line-cropped.png"/>
          <p:cNvPicPr/>
          <p:nvPr/>
        </p:nvPicPr>
        <p:blipFill>
          <a:blip r:embed="rId5" cstate="print">
            <a:extLst/>
          </a:blip>
          <a:srcRect l="53986" t="2927" r="41140"/>
          <a:stretch>
            <a:fillRect/>
          </a:stretch>
        </p:blipFill>
        <p:spPr>
          <a:xfrm rot="21599984">
            <a:off x="12439650" y="9010646"/>
            <a:ext cx="558801" cy="209581"/>
          </a:xfrm>
          <a:prstGeom prst="rect">
            <a:avLst/>
          </a:prstGeom>
          <a:ln w="12700">
            <a:miter lim="400000"/>
          </a:ln>
        </p:spPr>
      </p:pic>
      <p:pic>
        <p:nvPicPr>
          <p:cNvPr id="85" name="dots-line-cropped.png"/>
          <p:cNvPicPr/>
          <p:nvPr/>
        </p:nvPicPr>
        <p:blipFill>
          <a:blip r:embed="rId5" cstate="print">
            <a:extLst/>
          </a:blip>
          <a:srcRect l="37929" t="2926" r="56976"/>
          <a:stretch>
            <a:fillRect/>
          </a:stretch>
        </p:blipFill>
        <p:spPr>
          <a:xfrm rot="21599984">
            <a:off x="6350" y="9010652"/>
            <a:ext cx="584201" cy="209583"/>
          </a:xfrm>
          <a:prstGeom prst="rect">
            <a:avLst/>
          </a:prstGeom>
          <a:ln w="12700">
            <a:miter lim="400000"/>
          </a:ln>
        </p:spPr>
      </p:pic>
      <p:pic>
        <p:nvPicPr>
          <p:cNvPr id="86" name="lines-vert-line.png"/>
          <p:cNvPicPr/>
          <p:nvPr/>
        </p:nvPicPr>
        <p:blipFill>
          <a:blip r:embed="rId6" cstate="print">
            <a:extLst/>
          </a:blip>
          <a:stretch>
            <a:fillRect/>
          </a:stretch>
        </p:blipFill>
        <p:spPr>
          <a:xfrm>
            <a:off x="12153900" y="361949"/>
            <a:ext cx="317500" cy="8724901"/>
          </a:xfrm>
          <a:prstGeom prst="rect">
            <a:avLst/>
          </a:prstGeom>
          <a:ln w="12700">
            <a:miter lim="400000"/>
          </a:ln>
        </p:spPr>
      </p:pic>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pic>
        <p:nvPicPr>
          <p:cNvPr id="88" name="lines-line-1.png"/>
          <p:cNvPicPr/>
          <p:nvPr/>
        </p:nvPicPr>
        <p:blipFill>
          <a:blip r:embed="rId2" cstate="print">
            <a:extLst/>
          </a:blip>
          <a:stretch>
            <a:fillRect/>
          </a:stretch>
        </p:blipFill>
        <p:spPr>
          <a:xfrm>
            <a:off x="647700" y="8864600"/>
            <a:ext cx="11798300" cy="292100"/>
          </a:xfrm>
          <a:prstGeom prst="rect">
            <a:avLst/>
          </a:prstGeom>
          <a:ln w="12700">
            <a:miter lim="400000"/>
          </a:ln>
        </p:spPr>
      </p:pic>
      <p:pic>
        <p:nvPicPr>
          <p:cNvPr id="89" name="wave-line.png"/>
          <p:cNvPicPr/>
          <p:nvPr/>
        </p:nvPicPr>
        <p:blipFill>
          <a:blip r:embed="rId3" cstate="print">
            <a:extLst/>
          </a:blip>
          <a:stretch>
            <a:fillRect/>
          </a:stretch>
        </p:blipFill>
        <p:spPr>
          <a:xfrm rot="11195">
            <a:off x="800057" y="578613"/>
            <a:ext cx="11366501" cy="176610"/>
          </a:xfrm>
          <a:prstGeom prst="rect">
            <a:avLst/>
          </a:prstGeom>
          <a:ln w="12700">
            <a:miter lim="400000"/>
          </a:ln>
        </p:spPr>
      </p:pic>
      <p:pic>
        <p:nvPicPr>
          <p:cNvPr id="90" name="wave-line.png"/>
          <p:cNvPicPr/>
          <p:nvPr/>
        </p:nvPicPr>
        <p:blipFill>
          <a:blip r:embed="rId4" cstate="print">
            <a:extLst/>
          </a:blip>
          <a:srcRect l="16504" r="50434"/>
          <a:stretch>
            <a:fillRect/>
          </a:stretch>
        </p:blipFill>
        <p:spPr>
          <a:xfrm rot="5400000">
            <a:off x="-3378364" y="4686138"/>
            <a:ext cx="8216901" cy="140023"/>
          </a:xfrm>
          <a:prstGeom prst="rect">
            <a:avLst/>
          </a:prstGeom>
          <a:ln w="12700">
            <a:miter lim="400000"/>
          </a:ln>
        </p:spPr>
      </p:pic>
      <p:pic>
        <p:nvPicPr>
          <p:cNvPr id="91" name="dots-line-cropped.png"/>
          <p:cNvPicPr/>
          <p:nvPr/>
        </p:nvPicPr>
        <p:blipFill>
          <a:blip r:embed="rId5" cstate="print">
            <a:extLst/>
          </a:blip>
          <a:srcRect l="4761" t="2928" r="10188"/>
          <a:stretch>
            <a:fillRect/>
          </a:stretch>
        </p:blipFill>
        <p:spPr>
          <a:xfrm rot="16200000">
            <a:off x="-4244962" y="4772011"/>
            <a:ext cx="9753601" cy="209578"/>
          </a:xfrm>
          <a:prstGeom prst="rect">
            <a:avLst/>
          </a:prstGeom>
          <a:ln w="12700">
            <a:miter lim="400000"/>
          </a:ln>
        </p:spPr>
      </p:pic>
      <p:pic>
        <p:nvPicPr>
          <p:cNvPr id="92" name="dots-line-cropped.png"/>
          <p:cNvPicPr/>
          <p:nvPr/>
        </p:nvPicPr>
        <p:blipFill>
          <a:blip r:embed="rId5" cstate="print">
            <a:extLst/>
          </a:blip>
          <a:srcRect t="5872" b="5892"/>
          <a:stretch>
            <a:fillRect/>
          </a:stretch>
        </p:blipFill>
        <p:spPr>
          <a:xfrm rot="21599984">
            <a:off x="698498" y="469908"/>
            <a:ext cx="11468107" cy="190501"/>
          </a:xfrm>
          <a:prstGeom prst="rect">
            <a:avLst/>
          </a:prstGeom>
          <a:ln w="12700">
            <a:miter lim="400000"/>
          </a:ln>
        </p:spPr>
      </p:pic>
      <p:pic>
        <p:nvPicPr>
          <p:cNvPr id="93" name="dots-line-cropped.png"/>
          <p:cNvPicPr/>
          <p:nvPr/>
        </p:nvPicPr>
        <p:blipFill>
          <a:blip r:embed="rId5" cstate="print">
            <a:extLst/>
          </a:blip>
          <a:srcRect l="53986" t="2927" r="41140"/>
          <a:stretch>
            <a:fillRect/>
          </a:stretch>
        </p:blipFill>
        <p:spPr>
          <a:xfrm rot="21599984">
            <a:off x="12439650" y="9010646"/>
            <a:ext cx="558801" cy="209581"/>
          </a:xfrm>
          <a:prstGeom prst="rect">
            <a:avLst/>
          </a:prstGeom>
          <a:ln w="12700">
            <a:miter lim="400000"/>
          </a:ln>
        </p:spPr>
      </p:pic>
      <p:pic>
        <p:nvPicPr>
          <p:cNvPr id="94" name="dots-line-cropped.png"/>
          <p:cNvPicPr/>
          <p:nvPr/>
        </p:nvPicPr>
        <p:blipFill>
          <a:blip r:embed="rId5" cstate="print">
            <a:extLst/>
          </a:blip>
          <a:srcRect l="37929" t="2926" r="56976"/>
          <a:stretch>
            <a:fillRect/>
          </a:stretch>
        </p:blipFill>
        <p:spPr>
          <a:xfrm rot="21599984">
            <a:off x="6350" y="9010652"/>
            <a:ext cx="584201" cy="209583"/>
          </a:xfrm>
          <a:prstGeom prst="rect">
            <a:avLst/>
          </a:prstGeom>
          <a:ln w="12700">
            <a:miter lim="400000"/>
          </a:ln>
        </p:spPr>
      </p:pic>
      <p:pic>
        <p:nvPicPr>
          <p:cNvPr id="95" name="lines-vert-line.png"/>
          <p:cNvPicPr/>
          <p:nvPr/>
        </p:nvPicPr>
        <p:blipFill>
          <a:blip r:embed="rId6" cstate="print">
            <a:extLst/>
          </a:blip>
          <a:stretch>
            <a:fillRect/>
          </a:stretch>
        </p:blipFill>
        <p:spPr>
          <a:xfrm>
            <a:off x="12153900" y="361949"/>
            <a:ext cx="317500" cy="8724901"/>
          </a:xfrm>
          <a:prstGeom prst="rect">
            <a:avLst/>
          </a:prstGeom>
          <a:ln w="12700">
            <a:miter lim="400000"/>
          </a:ln>
        </p:spPr>
      </p:pic>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97" name="lines-line-1.png"/>
          <p:cNvPicPr/>
          <p:nvPr/>
        </p:nvPicPr>
        <p:blipFill>
          <a:blip r:embed="rId2" cstate="print">
            <a:extLst/>
          </a:blip>
          <a:stretch>
            <a:fillRect/>
          </a:stretch>
        </p:blipFill>
        <p:spPr>
          <a:xfrm>
            <a:off x="647700" y="8864600"/>
            <a:ext cx="11798300" cy="292100"/>
          </a:xfrm>
          <a:prstGeom prst="rect">
            <a:avLst/>
          </a:prstGeom>
          <a:ln w="12700">
            <a:miter lim="400000"/>
          </a:ln>
        </p:spPr>
      </p:pic>
      <p:pic>
        <p:nvPicPr>
          <p:cNvPr id="98" name="wave-line.png"/>
          <p:cNvPicPr/>
          <p:nvPr/>
        </p:nvPicPr>
        <p:blipFill>
          <a:blip r:embed="rId3" cstate="print">
            <a:extLst/>
          </a:blip>
          <a:stretch>
            <a:fillRect/>
          </a:stretch>
        </p:blipFill>
        <p:spPr>
          <a:xfrm rot="11195">
            <a:off x="800057" y="578613"/>
            <a:ext cx="11366501" cy="176610"/>
          </a:xfrm>
          <a:prstGeom prst="rect">
            <a:avLst/>
          </a:prstGeom>
          <a:ln w="12700">
            <a:miter lim="400000"/>
          </a:ln>
        </p:spPr>
      </p:pic>
      <p:pic>
        <p:nvPicPr>
          <p:cNvPr id="99" name="wave-line.png"/>
          <p:cNvPicPr/>
          <p:nvPr/>
        </p:nvPicPr>
        <p:blipFill>
          <a:blip r:embed="rId4" cstate="print">
            <a:extLst/>
          </a:blip>
          <a:srcRect l="16504" r="50434"/>
          <a:stretch>
            <a:fillRect/>
          </a:stretch>
        </p:blipFill>
        <p:spPr>
          <a:xfrm rot="5400000">
            <a:off x="-3378364" y="4686138"/>
            <a:ext cx="8216901" cy="140023"/>
          </a:xfrm>
          <a:prstGeom prst="rect">
            <a:avLst/>
          </a:prstGeom>
          <a:ln w="12700">
            <a:miter lim="400000"/>
          </a:ln>
        </p:spPr>
      </p:pic>
      <p:pic>
        <p:nvPicPr>
          <p:cNvPr id="100" name="dots-line-cropped.png"/>
          <p:cNvPicPr/>
          <p:nvPr/>
        </p:nvPicPr>
        <p:blipFill>
          <a:blip r:embed="rId5" cstate="print">
            <a:extLst/>
          </a:blip>
          <a:srcRect l="4761" t="2928" r="10188"/>
          <a:stretch>
            <a:fillRect/>
          </a:stretch>
        </p:blipFill>
        <p:spPr>
          <a:xfrm rot="16200000">
            <a:off x="-4244962" y="4772011"/>
            <a:ext cx="9753601" cy="209578"/>
          </a:xfrm>
          <a:prstGeom prst="rect">
            <a:avLst/>
          </a:prstGeom>
          <a:ln w="12700">
            <a:miter lim="400000"/>
          </a:ln>
        </p:spPr>
      </p:pic>
      <p:pic>
        <p:nvPicPr>
          <p:cNvPr id="101" name="dots-line-cropped.png"/>
          <p:cNvPicPr/>
          <p:nvPr/>
        </p:nvPicPr>
        <p:blipFill>
          <a:blip r:embed="rId5" cstate="print">
            <a:extLst/>
          </a:blip>
          <a:srcRect t="5872" b="5892"/>
          <a:stretch>
            <a:fillRect/>
          </a:stretch>
        </p:blipFill>
        <p:spPr>
          <a:xfrm rot="21599984">
            <a:off x="698498" y="469908"/>
            <a:ext cx="11468107" cy="190501"/>
          </a:xfrm>
          <a:prstGeom prst="rect">
            <a:avLst/>
          </a:prstGeom>
          <a:ln w="12700">
            <a:miter lim="400000"/>
          </a:ln>
        </p:spPr>
      </p:pic>
      <p:pic>
        <p:nvPicPr>
          <p:cNvPr id="102" name="dots-line-cropped.png"/>
          <p:cNvPicPr/>
          <p:nvPr/>
        </p:nvPicPr>
        <p:blipFill>
          <a:blip r:embed="rId5" cstate="print">
            <a:extLst/>
          </a:blip>
          <a:srcRect l="53986" t="2927" r="41140"/>
          <a:stretch>
            <a:fillRect/>
          </a:stretch>
        </p:blipFill>
        <p:spPr>
          <a:xfrm rot="21599984">
            <a:off x="12439650" y="9010646"/>
            <a:ext cx="558801" cy="209581"/>
          </a:xfrm>
          <a:prstGeom prst="rect">
            <a:avLst/>
          </a:prstGeom>
          <a:ln w="12700">
            <a:miter lim="400000"/>
          </a:ln>
        </p:spPr>
      </p:pic>
      <p:pic>
        <p:nvPicPr>
          <p:cNvPr id="103" name="dots-line-cropped.png"/>
          <p:cNvPicPr/>
          <p:nvPr/>
        </p:nvPicPr>
        <p:blipFill>
          <a:blip r:embed="rId5" cstate="print">
            <a:extLst/>
          </a:blip>
          <a:srcRect l="37929" t="2926" r="56976"/>
          <a:stretch>
            <a:fillRect/>
          </a:stretch>
        </p:blipFill>
        <p:spPr>
          <a:xfrm rot="21599984">
            <a:off x="6350" y="9010652"/>
            <a:ext cx="584201" cy="209583"/>
          </a:xfrm>
          <a:prstGeom prst="rect">
            <a:avLst/>
          </a:prstGeom>
          <a:ln w="12700">
            <a:miter lim="400000"/>
          </a:ln>
        </p:spPr>
      </p:pic>
      <p:pic>
        <p:nvPicPr>
          <p:cNvPr id="104" name="lines-vert-line.png"/>
          <p:cNvPicPr/>
          <p:nvPr/>
        </p:nvPicPr>
        <p:blipFill>
          <a:blip r:embed="rId6" cstate="print">
            <a:extLst/>
          </a:blip>
          <a:stretch>
            <a:fillRect/>
          </a:stretch>
        </p:blipFill>
        <p:spPr>
          <a:xfrm>
            <a:off x="12153900" y="361949"/>
            <a:ext cx="317500" cy="8724901"/>
          </a:xfrm>
          <a:prstGeom prst="rect">
            <a:avLst/>
          </a:prstGeom>
          <a:ln w="12700">
            <a:miter lim="400000"/>
          </a:ln>
        </p:spPr>
      </p:pic>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06" name="Shape 106"/>
          <p:cNvSpPr>
            <a:spLocks noGrp="1"/>
          </p:cNvSpPr>
          <p:nvPr>
            <p:ph type="title"/>
          </p:nvPr>
        </p:nvSpPr>
        <p:spPr>
          <a:xfrm>
            <a:off x="952500" y="406400"/>
            <a:ext cx="11099800" cy="2120900"/>
          </a:xfrm>
          <a:prstGeom prst="rect">
            <a:avLst/>
          </a:prstGeom>
        </p:spPr>
        <p:txBody>
          <a:bodyPr/>
          <a:lstStyle>
            <a:lvl1pPr>
              <a:defRPr sz="8000">
                <a:solidFill>
                  <a:srgbClr val="FFFFFF"/>
                </a:solidFill>
                <a:latin typeface="Helvetica Light"/>
                <a:ea typeface="Helvetica Light"/>
                <a:cs typeface="Helvetica Light"/>
                <a:sym typeface="Helvetica Light"/>
              </a:defRPr>
            </a:lvl1pPr>
          </a:lstStyle>
          <a:p>
            <a:pPr lvl="0">
              <a:defRPr sz="1800">
                <a:solidFill>
                  <a:srgbClr val="000000"/>
                </a:solidFill>
              </a:defRPr>
            </a:pPr>
            <a:r>
              <a:rPr sz="8000">
                <a:solidFill>
                  <a:srgbClr val="FFFFFF"/>
                </a:solidFill>
              </a:rPr>
              <a:t>Title Text</a:t>
            </a:r>
          </a:p>
        </p:txBody>
      </p:sp>
      <p:sp>
        <p:nvSpPr>
          <p:cNvPr id="107" name="Shape 107"/>
          <p:cNvSpPr>
            <a:spLocks noGrp="1"/>
          </p:cNvSpPr>
          <p:nvPr>
            <p:ph type="body" idx="1"/>
          </p:nvPr>
        </p:nvSpPr>
        <p:spPr>
          <a:xfrm>
            <a:off x="952500" y="2590800"/>
            <a:ext cx="5334000" cy="6286500"/>
          </a:xfrm>
          <a:prstGeom prst="rect">
            <a:avLst/>
          </a:prstGeom>
        </p:spPr>
        <p:txBody>
          <a:bodyPr/>
          <a:lstStyle>
            <a:lvl1pPr marL="381000" indent="-381000">
              <a:spcBef>
                <a:spcPts val="3800"/>
              </a:spcBef>
              <a:buSzPct val="75000"/>
              <a:buChar char="•"/>
              <a:defRPr sz="2800">
                <a:solidFill>
                  <a:srgbClr val="FFFFFF"/>
                </a:solidFill>
                <a:latin typeface="Helvetica Light"/>
                <a:ea typeface="Helvetica Light"/>
                <a:cs typeface="Helvetica Light"/>
                <a:sym typeface="Helvetica Light"/>
              </a:defRPr>
            </a:lvl1pPr>
            <a:lvl2pPr marL="762000" indent="-381000">
              <a:spcBef>
                <a:spcPts val="3800"/>
              </a:spcBef>
              <a:buSzPct val="75000"/>
              <a:buChar char="•"/>
              <a:defRPr sz="2800">
                <a:solidFill>
                  <a:srgbClr val="FFFFFF"/>
                </a:solidFill>
                <a:latin typeface="Helvetica Light"/>
                <a:ea typeface="Helvetica Light"/>
                <a:cs typeface="Helvetica Light"/>
                <a:sym typeface="Helvetica Light"/>
              </a:defRPr>
            </a:lvl2pPr>
            <a:lvl3pPr marL="1143000" indent="-381000">
              <a:spcBef>
                <a:spcPts val="3800"/>
              </a:spcBef>
              <a:buSzPct val="75000"/>
              <a:buChar char="•"/>
              <a:defRPr sz="2800">
                <a:solidFill>
                  <a:srgbClr val="FFFFFF"/>
                </a:solidFill>
                <a:latin typeface="Helvetica Light"/>
                <a:ea typeface="Helvetica Light"/>
                <a:cs typeface="Helvetica Light"/>
                <a:sym typeface="Helvetica Light"/>
              </a:defRPr>
            </a:lvl3pPr>
            <a:lvl4pPr marL="1524000" indent="-381000">
              <a:spcBef>
                <a:spcPts val="3800"/>
              </a:spcBef>
              <a:buSzPct val="75000"/>
              <a:buChar char="•"/>
              <a:defRPr sz="2800">
                <a:solidFill>
                  <a:srgbClr val="FFFFFF"/>
                </a:solidFill>
                <a:latin typeface="Helvetica Light"/>
                <a:ea typeface="Helvetica Light"/>
                <a:cs typeface="Helvetica Light"/>
                <a:sym typeface="Helvetica Light"/>
              </a:defRPr>
            </a:lvl4pPr>
            <a:lvl5pPr marL="1905000" indent="-381000">
              <a:spcBef>
                <a:spcPts val="3800"/>
              </a:spcBef>
              <a:buSzPct val="75000"/>
              <a:buChar char="•"/>
              <a:defRPr sz="2800">
                <a:solidFill>
                  <a:srgbClr val="FFFFFF"/>
                </a:solidFill>
                <a:latin typeface="Helvetica Light"/>
                <a:ea typeface="Helvetica Light"/>
                <a:cs typeface="Helvetica Light"/>
                <a:sym typeface="Helvetica Light"/>
              </a:defRPr>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800">
                <a:solidFill>
                  <a:srgbClr val="FFFFFF"/>
                </a:solidFill>
              </a:rPr>
              <a:t>Body Level Two</a:t>
            </a:r>
          </a:p>
          <a:p>
            <a:pPr lvl="2">
              <a:defRPr sz="1800">
                <a:solidFill>
                  <a:srgbClr val="000000"/>
                </a:solidFill>
              </a:defRPr>
            </a:pPr>
            <a:r>
              <a:rPr sz="2800">
                <a:solidFill>
                  <a:srgbClr val="FFFFFF"/>
                </a:solidFill>
              </a:rPr>
              <a:t>Body Level Three</a:t>
            </a:r>
          </a:p>
          <a:p>
            <a:pPr lvl="3">
              <a:defRPr sz="1800">
                <a:solidFill>
                  <a:srgbClr val="000000"/>
                </a:solidFill>
              </a:defRPr>
            </a:pPr>
            <a:r>
              <a:rPr sz="2800">
                <a:solidFill>
                  <a:srgbClr val="FFFFFF"/>
                </a:solidFill>
              </a:rPr>
              <a:t>Body Level Four</a:t>
            </a:r>
          </a:p>
          <a:p>
            <a:pPr lvl="4">
              <a:defRPr sz="1800">
                <a:solidFill>
                  <a:srgbClr val="000000"/>
                </a:solidFill>
              </a:defRPr>
            </a:pPr>
            <a:r>
              <a:rPr sz="2800">
                <a:solidFill>
                  <a:srgbClr val="FFFFFF"/>
                </a:solidFill>
              </a:rPr>
              <a:t>Body Level Five</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solidFill>
          <a:srgbClr val="000000"/>
        </a:solidFill>
        <a:effectLst/>
      </p:bgPr>
    </p:bg>
    <p:spTree>
      <p:nvGrpSpPr>
        <p:cNvPr id="1" name=""/>
        <p:cNvGrpSpPr/>
        <p:nvPr/>
      </p:nvGrpSpPr>
      <p:grpSpPr>
        <a:xfrm>
          <a:off x="0" y="0"/>
          <a:ext cx="0" cy="0"/>
          <a:chOff x="0" y="0"/>
          <a:chExt cx="0" cy="0"/>
        </a:xfrm>
      </p:grpSpPr>
      <p:sp>
        <p:nvSpPr>
          <p:cNvPr id="109" name="Shape 109"/>
          <p:cNvSpPr>
            <a:spLocks noGrp="1"/>
          </p:cNvSpPr>
          <p:nvPr>
            <p:ph type="title"/>
          </p:nvPr>
        </p:nvSpPr>
        <p:spPr>
          <a:xfrm>
            <a:off x="660400" y="609600"/>
            <a:ext cx="5080000" cy="1854200"/>
          </a:xfrm>
          <a:prstGeom prst="rect">
            <a:avLst/>
          </a:prstGeom>
        </p:spPr>
        <p:txBody>
          <a:bodyPr anchor="t"/>
          <a:lstStyle>
            <a:lvl1pPr algn="l">
              <a:defRPr sz="4500" cap="all" spc="720">
                <a:solidFill>
                  <a:srgbClr val="FFFFFF"/>
                </a:solidFill>
                <a:latin typeface="Avenir Light"/>
                <a:ea typeface="Avenir Light"/>
                <a:cs typeface="Avenir Light"/>
                <a:sym typeface="Avenir Light"/>
              </a:defRPr>
            </a:lvl1pPr>
          </a:lstStyle>
          <a:p>
            <a:pPr lvl="0">
              <a:defRPr sz="1800" cap="none" spc="0">
                <a:solidFill>
                  <a:srgbClr val="000000"/>
                </a:solidFill>
              </a:defRPr>
            </a:pPr>
            <a:r>
              <a:rPr sz="4500" cap="all" spc="720">
                <a:solidFill>
                  <a:srgbClr val="FFFFFF"/>
                </a:solidFill>
              </a:rPr>
              <a:t>Title Text</a:t>
            </a:r>
          </a:p>
        </p:txBody>
      </p:sp>
      <p:sp>
        <p:nvSpPr>
          <p:cNvPr id="110" name="Shape 110"/>
          <p:cNvSpPr>
            <a:spLocks noGrp="1"/>
          </p:cNvSpPr>
          <p:nvPr>
            <p:ph type="body" idx="1"/>
          </p:nvPr>
        </p:nvSpPr>
        <p:spPr>
          <a:xfrm>
            <a:off x="660400" y="2819400"/>
            <a:ext cx="5080000" cy="6057900"/>
          </a:xfrm>
          <a:prstGeom prst="rect">
            <a:avLst/>
          </a:prstGeom>
        </p:spPr>
        <p:txBody>
          <a:bodyPr/>
          <a:lstStyle>
            <a:lvl1pPr marL="393700" indent="-393700">
              <a:spcBef>
                <a:spcPts val="3200"/>
              </a:spcBef>
              <a:buClr>
                <a:srgbClr val="646464"/>
              </a:buClr>
              <a:buSzPct val="90000"/>
              <a:buChar char="•"/>
              <a:defRPr sz="3000">
                <a:solidFill>
                  <a:srgbClr val="FFFFFF"/>
                </a:solidFill>
                <a:latin typeface="Avenir Light"/>
                <a:ea typeface="Avenir Light"/>
                <a:cs typeface="Avenir Light"/>
                <a:sym typeface="Avenir Light"/>
              </a:defRPr>
            </a:lvl1pPr>
            <a:lvl2pPr marL="787400" indent="-393700">
              <a:spcBef>
                <a:spcPts val="3200"/>
              </a:spcBef>
              <a:buClr>
                <a:srgbClr val="646464"/>
              </a:buClr>
              <a:buSzPct val="90000"/>
              <a:buChar char="•"/>
              <a:defRPr sz="3000">
                <a:solidFill>
                  <a:srgbClr val="FFFFFF"/>
                </a:solidFill>
                <a:latin typeface="Avenir Light"/>
                <a:ea typeface="Avenir Light"/>
                <a:cs typeface="Avenir Light"/>
                <a:sym typeface="Avenir Light"/>
              </a:defRPr>
            </a:lvl2pPr>
            <a:lvl3pPr marL="1181100" indent="-393700">
              <a:spcBef>
                <a:spcPts val="3200"/>
              </a:spcBef>
              <a:buClr>
                <a:srgbClr val="646464"/>
              </a:buClr>
              <a:buSzPct val="90000"/>
              <a:buChar char="•"/>
              <a:defRPr sz="3000">
                <a:solidFill>
                  <a:srgbClr val="FFFFFF"/>
                </a:solidFill>
                <a:latin typeface="Avenir Light"/>
                <a:ea typeface="Avenir Light"/>
                <a:cs typeface="Avenir Light"/>
                <a:sym typeface="Avenir Light"/>
              </a:defRPr>
            </a:lvl3pPr>
            <a:lvl4pPr marL="1574800" indent="-393700">
              <a:spcBef>
                <a:spcPts val="3200"/>
              </a:spcBef>
              <a:buClr>
                <a:srgbClr val="646464"/>
              </a:buClr>
              <a:buSzPct val="90000"/>
              <a:buChar char="•"/>
              <a:defRPr sz="3000">
                <a:solidFill>
                  <a:srgbClr val="FFFFFF"/>
                </a:solidFill>
                <a:latin typeface="Avenir Light"/>
                <a:ea typeface="Avenir Light"/>
                <a:cs typeface="Avenir Light"/>
                <a:sym typeface="Avenir Light"/>
              </a:defRPr>
            </a:lvl4pPr>
            <a:lvl5pPr marL="1968500" indent="-393700">
              <a:spcBef>
                <a:spcPts val="3200"/>
              </a:spcBef>
              <a:buClr>
                <a:srgbClr val="646464"/>
              </a:buClr>
              <a:buSzPct val="90000"/>
              <a:buChar char="•"/>
              <a:defRPr sz="3000">
                <a:solidFill>
                  <a:srgbClr val="FFFFFF"/>
                </a:solidFill>
                <a:latin typeface="Avenir Light"/>
                <a:ea typeface="Avenir Light"/>
                <a:cs typeface="Avenir Light"/>
                <a:sym typeface="Avenir Light"/>
              </a:defRPr>
            </a:lvl5pPr>
          </a:lstStyle>
          <a:p>
            <a:pPr lvl="0">
              <a:defRPr sz="1800">
                <a:solidFill>
                  <a:srgbClr val="000000"/>
                </a:solidFill>
              </a:defRPr>
            </a:pPr>
            <a:r>
              <a:rPr sz="3000">
                <a:solidFill>
                  <a:srgbClr val="FFFFFF"/>
                </a:solidFill>
              </a:rPr>
              <a:t>Body Level One</a:t>
            </a:r>
          </a:p>
          <a:p>
            <a:pPr lvl="1">
              <a:defRPr sz="1800">
                <a:solidFill>
                  <a:srgbClr val="000000"/>
                </a:solidFill>
              </a:defRPr>
            </a:pPr>
            <a:r>
              <a:rPr sz="3000">
                <a:solidFill>
                  <a:srgbClr val="FFFFFF"/>
                </a:solidFill>
              </a:rPr>
              <a:t>Body Level Two</a:t>
            </a:r>
          </a:p>
          <a:p>
            <a:pPr lvl="2">
              <a:defRPr sz="1800">
                <a:solidFill>
                  <a:srgbClr val="000000"/>
                </a:solidFill>
              </a:defRPr>
            </a:pPr>
            <a:r>
              <a:rPr sz="3000">
                <a:solidFill>
                  <a:srgbClr val="FFFFFF"/>
                </a:solidFill>
              </a:rPr>
              <a:t>Body Level Three</a:t>
            </a:r>
          </a:p>
          <a:p>
            <a:pPr lvl="3">
              <a:defRPr sz="1800">
                <a:solidFill>
                  <a:srgbClr val="000000"/>
                </a:solidFill>
              </a:defRPr>
            </a:pPr>
            <a:r>
              <a:rPr sz="3000">
                <a:solidFill>
                  <a:srgbClr val="FFFFFF"/>
                </a:solidFill>
              </a:rPr>
              <a:t>Body Level Four</a:t>
            </a:r>
          </a:p>
          <a:p>
            <a:pPr lvl="4">
              <a:defRPr sz="1800">
                <a:solidFill>
                  <a:srgbClr val="000000"/>
                </a:solidFill>
              </a:defRPr>
            </a:pPr>
            <a:r>
              <a:rPr sz="3000">
                <a:solidFill>
                  <a:srgbClr val="FFFFFF"/>
                </a:solidFill>
              </a:rPr>
              <a:t>Body Level Five</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2" name="Shape 112"/>
          <p:cNvSpPr>
            <a:spLocks noGrp="1"/>
          </p:cNvSpPr>
          <p:nvPr>
            <p:ph type="title"/>
          </p:nvPr>
        </p:nvSpPr>
        <p:spPr>
          <a:xfrm>
            <a:off x="1270000" y="635000"/>
            <a:ext cx="10464800" cy="2108200"/>
          </a:xfrm>
          <a:prstGeom prst="rect">
            <a:avLst/>
          </a:prstGeom>
        </p:spPr>
        <p:txBody>
          <a:bodyPr/>
          <a:lstStyle>
            <a:lvl1pPr>
              <a:defRPr sz="7200">
                <a:solidFill>
                  <a:srgbClr val="3E231A"/>
                </a:solidFill>
                <a:latin typeface="Papyrus"/>
                <a:ea typeface="Papyrus"/>
                <a:cs typeface="Papyrus"/>
                <a:sym typeface="Papyrus"/>
              </a:defRPr>
            </a:lvl1pPr>
          </a:lstStyle>
          <a:p>
            <a:pPr lvl="0">
              <a:defRPr sz="1800">
                <a:solidFill>
                  <a:srgbClr val="000000"/>
                </a:solidFill>
              </a:defRPr>
            </a:pPr>
            <a:r>
              <a:rPr sz="7200">
                <a:solidFill>
                  <a:srgbClr val="3E231A"/>
                </a:solidFill>
              </a:rPr>
              <a:t>Title Text</a:t>
            </a:r>
          </a:p>
        </p:txBody>
      </p:sp>
      <p:sp>
        <p:nvSpPr>
          <p:cNvPr id="113" name="Shape 113"/>
          <p:cNvSpPr>
            <a:spLocks noGrp="1"/>
          </p:cNvSpPr>
          <p:nvPr>
            <p:ph type="body" idx="1"/>
          </p:nvPr>
        </p:nvSpPr>
        <p:spPr>
          <a:xfrm>
            <a:off x="1270000" y="2819400"/>
            <a:ext cx="5016500" cy="5651500"/>
          </a:xfrm>
          <a:prstGeom prst="rect">
            <a:avLst/>
          </a:prstGeom>
        </p:spPr>
        <p:txBody>
          <a:bodyPr/>
          <a:lstStyle>
            <a:lvl1pPr marL="368300" indent="-368300">
              <a:spcBef>
                <a:spcPts val="2800"/>
              </a:spcBef>
              <a:buSzPct val="25000"/>
              <a:buBlip>
                <a:blip r:embed="rId3"/>
              </a:buBlip>
              <a:defRPr sz="3000">
                <a:solidFill>
                  <a:srgbClr val="3E231A"/>
                </a:solidFill>
                <a:latin typeface="Papyrus"/>
                <a:ea typeface="Papyrus"/>
                <a:cs typeface="Papyrus"/>
                <a:sym typeface="Papyrus"/>
              </a:defRPr>
            </a:lvl1pPr>
            <a:lvl2pPr marL="736600" indent="-368300">
              <a:spcBef>
                <a:spcPts val="2800"/>
              </a:spcBef>
              <a:buSzPct val="25000"/>
              <a:buBlip>
                <a:blip r:embed="rId3"/>
              </a:buBlip>
              <a:defRPr sz="3000">
                <a:solidFill>
                  <a:srgbClr val="3E231A"/>
                </a:solidFill>
                <a:latin typeface="Papyrus"/>
                <a:ea typeface="Papyrus"/>
                <a:cs typeface="Papyrus"/>
                <a:sym typeface="Papyrus"/>
              </a:defRPr>
            </a:lvl2pPr>
            <a:lvl3pPr marL="1104900" indent="-368300">
              <a:spcBef>
                <a:spcPts val="2800"/>
              </a:spcBef>
              <a:buSzPct val="25000"/>
              <a:buBlip>
                <a:blip r:embed="rId3"/>
              </a:buBlip>
              <a:defRPr sz="3000">
                <a:solidFill>
                  <a:srgbClr val="3E231A"/>
                </a:solidFill>
                <a:latin typeface="Papyrus"/>
                <a:ea typeface="Papyrus"/>
                <a:cs typeface="Papyrus"/>
                <a:sym typeface="Papyrus"/>
              </a:defRPr>
            </a:lvl3pPr>
            <a:lvl4pPr marL="1473200" indent="-368300">
              <a:spcBef>
                <a:spcPts val="2800"/>
              </a:spcBef>
              <a:buSzPct val="25000"/>
              <a:buBlip>
                <a:blip r:embed="rId3"/>
              </a:buBlip>
              <a:defRPr sz="3000">
                <a:solidFill>
                  <a:srgbClr val="3E231A"/>
                </a:solidFill>
                <a:latin typeface="Papyrus"/>
                <a:ea typeface="Papyrus"/>
                <a:cs typeface="Papyrus"/>
                <a:sym typeface="Papyrus"/>
              </a:defRPr>
            </a:lvl4pPr>
            <a:lvl5pPr marL="1841500" indent="-368300">
              <a:spcBef>
                <a:spcPts val="2800"/>
              </a:spcBef>
              <a:buSzPct val="25000"/>
              <a:buBlip>
                <a:blip r:embed="rId3"/>
              </a:buBlip>
              <a:defRPr sz="3000">
                <a:solidFill>
                  <a:srgbClr val="3E231A"/>
                </a:solidFill>
                <a:latin typeface="Papyrus"/>
                <a:ea typeface="Papyrus"/>
                <a:cs typeface="Papyrus"/>
                <a:sym typeface="Papyrus"/>
              </a:defRPr>
            </a:lvl5pPr>
          </a:lstStyle>
          <a:p>
            <a:pPr lvl="0">
              <a:defRPr sz="1800">
                <a:solidFill>
                  <a:srgbClr val="000000"/>
                </a:solidFill>
              </a:defRPr>
            </a:pPr>
            <a:r>
              <a:rPr sz="3000">
                <a:solidFill>
                  <a:srgbClr val="3E231A"/>
                </a:solidFill>
              </a:rPr>
              <a:t>Body Level One</a:t>
            </a:r>
          </a:p>
          <a:p>
            <a:pPr lvl="1">
              <a:defRPr sz="1800">
                <a:solidFill>
                  <a:srgbClr val="000000"/>
                </a:solidFill>
              </a:defRPr>
            </a:pPr>
            <a:r>
              <a:rPr sz="3000">
                <a:solidFill>
                  <a:srgbClr val="3E231A"/>
                </a:solidFill>
              </a:rPr>
              <a:t>Body Level Two</a:t>
            </a:r>
          </a:p>
          <a:p>
            <a:pPr lvl="2">
              <a:defRPr sz="1800">
                <a:solidFill>
                  <a:srgbClr val="000000"/>
                </a:solidFill>
              </a:defRPr>
            </a:pPr>
            <a:r>
              <a:rPr sz="3000">
                <a:solidFill>
                  <a:srgbClr val="3E231A"/>
                </a:solidFill>
              </a:rPr>
              <a:t>Body Level Three</a:t>
            </a:r>
          </a:p>
          <a:p>
            <a:pPr lvl="3">
              <a:defRPr sz="1800">
                <a:solidFill>
                  <a:srgbClr val="000000"/>
                </a:solidFill>
              </a:defRPr>
            </a:pPr>
            <a:r>
              <a:rPr sz="3000">
                <a:solidFill>
                  <a:srgbClr val="3E231A"/>
                </a:solidFill>
              </a:rPr>
              <a:t>Body Level Four</a:t>
            </a:r>
          </a:p>
          <a:p>
            <a:pPr lvl="4">
              <a:defRPr sz="1800">
                <a:solidFill>
                  <a:srgbClr val="000000"/>
                </a:solidFill>
              </a:defRPr>
            </a:pPr>
            <a:r>
              <a:rPr sz="3000">
                <a:solidFill>
                  <a:srgbClr val="3E231A"/>
                </a:solidFill>
              </a:rPr>
              <a:t>Body Level Five</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Photo - 3 Up">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Photo - Vertical">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6" name="Shape 116"/>
          <p:cNvSpPr>
            <a:spLocks noGrp="1"/>
          </p:cNvSpPr>
          <p:nvPr>
            <p:ph type="title"/>
          </p:nvPr>
        </p:nvSpPr>
        <p:spPr>
          <a:xfrm>
            <a:off x="609600" y="1155700"/>
            <a:ext cx="5994400" cy="3568700"/>
          </a:xfrm>
          <a:prstGeom prst="rect">
            <a:avLst/>
          </a:prstGeom>
        </p:spPr>
        <p:txBody>
          <a:bodyPr anchor="b"/>
          <a:lstStyle>
            <a:lvl1pPr defTabSz="457200">
              <a:defRPr sz="5800">
                <a:solidFill>
                  <a:srgbClr val="FFFFFF"/>
                </a:solidFill>
                <a:latin typeface="Chalkduster"/>
                <a:ea typeface="Chalkduster"/>
                <a:cs typeface="Chalkduster"/>
                <a:sym typeface="Chalkduster"/>
              </a:defRPr>
            </a:lvl1pPr>
          </a:lstStyle>
          <a:p>
            <a:pPr lvl="0">
              <a:defRPr sz="1800">
                <a:solidFill>
                  <a:srgbClr val="000000"/>
                </a:solidFill>
              </a:defRPr>
            </a:pPr>
            <a:r>
              <a:rPr sz="5800">
                <a:solidFill>
                  <a:srgbClr val="FFFFFF"/>
                </a:solidFill>
              </a:rPr>
              <a:t>Title Text</a:t>
            </a:r>
          </a:p>
        </p:txBody>
      </p:sp>
      <p:sp>
        <p:nvSpPr>
          <p:cNvPr id="117" name="Shape 117"/>
          <p:cNvSpPr>
            <a:spLocks noGrp="1"/>
          </p:cNvSpPr>
          <p:nvPr>
            <p:ph type="body" idx="1"/>
          </p:nvPr>
        </p:nvSpPr>
        <p:spPr>
          <a:xfrm>
            <a:off x="609600" y="4762500"/>
            <a:ext cx="5994400" cy="3568700"/>
          </a:xfrm>
          <a:prstGeom prst="rect">
            <a:avLst/>
          </a:prstGeom>
        </p:spPr>
        <p:txBody>
          <a:bodyPr anchor="t"/>
          <a:lstStyle>
            <a:lvl1pPr marL="0" indent="0" algn="ctr" defTabSz="457200">
              <a:spcBef>
                <a:spcPts val="0"/>
              </a:spcBef>
              <a:buSzTx/>
              <a:buNone/>
              <a:defRPr>
                <a:solidFill>
                  <a:srgbClr val="FFFFFF"/>
                </a:solidFill>
                <a:latin typeface="Chalkduster"/>
                <a:ea typeface="Chalkduster"/>
                <a:cs typeface="Chalkduster"/>
                <a:sym typeface="Chalkduster"/>
              </a:defRPr>
            </a:lvl1pPr>
            <a:lvl2pPr marL="0" indent="228600" algn="ctr" defTabSz="457200">
              <a:spcBef>
                <a:spcPts val="0"/>
              </a:spcBef>
              <a:buSzTx/>
              <a:buNone/>
              <a:defRPr>
                <a:solidFill>
                  <a:srgbClr val="FFFFFF"/>
                </a:solidFill>
                <a:latin typeface="Chalkduster"/>
                <a:ea typeface="Chalkduster"/>
                <a:cs typeface="Chalkduster"/>
                <a:sym typeface="Chalkduster"/>
              </a:defRPr>
            </a:lvl2pPr>
            <a:lvl3pPr marL="0" indent="457200" algn="ctr" defTabSz="457200">
              <a:spcBef>
                <a:spcPts val="0"/>
              </a:spcBef>
              <a:buSzTx/>
              <a:buNone/>
              <a:defRPr>
                <a:solidFill>
                  <a:srgbClr val="FFFFFF"/>
                </a:solidFill>
                <a:latin typeface="Chalkduster"/>
                <a:ea typeface="Chalkduster"/>
                <a:cs typeface="Chalkduster"/>
                <a:sym typeface="Chalkduster"/>
              </a:defRPr>
            </a:lvl3pPr>
            <a:lvl4pPr marL="0" indent="685800" algn="ctr" defTabSz="457200">
              <a:spcBef>
                <a:spcPts val="0"/>
              </a:spcBef>
              <a:buSzTx/>
              <a:buNone/>
              <a:defRPr>
                <a:solidFill>
                  <a:srgbClr val="FFFFFF"/>
                </a:solidFill>
                <a:latin typeface="Chalkduster"/>
                <a:ea typeface="Chalkduster"/>
                <a:cs typeface="Chalkduster"/>
                <a:sym typeface="Chalkduster"/>
              </a:defRPr>
            </a:lvl4pPr>
            <a:lvl5pPr marL="0" indent="914400" algn="ctr" defTabSz="457200">
              <a:spcBef>
                <a:spcPts val="0"/>
              </a:spcBef>
              <a:buSzTx/>
              <a:buNone/>
              <a:defRPr>
                <a:solidFill>
                  <a:srgbClr val="FFFFFF"/>
                </a:solidFill>
                <a:latin typeface="Chalkduster"/>
                <a:ea typeface="Chalkduster"/>
                <a:cs typeface="Chalkduster"/>
                <a:sym typeface="Chalkduster"/>
              </a:defRPr>
            </a:lvl5p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9" name="Shape 119"/>
          <p:cNvSpPr>
            <a:spLocks noGrp="1"/>
          </p:cNvSpPr>
          <p:nvPr>
            <p:ph type="title"/>
          </p:nvPr>
        </p:nvSpPr>
        <p:spPr>
          <a:xfrm>
            <a:off x="787400" y="520700"/>
            <a:ext cx="11430000" cy="1905000"/>
          </a:xfrm>
          <a:prstGeom prst="rect">
            <a:avLst/>
          </a:prstGeom>
        </p:spPr>
        <p:txBody>
          <a:bodyPr/>
          <a:lstStyle>
            <a:lvl1pPr>
              <a:defRPr sz="7400">
                <a:solidFill>
                  <a:srgbClr val="515151"/>
                </a:solidFill>
                <a:effectLst>
                  <a:outerShdw blurRad="38100" dist="50800" dir="3000000" rotWithShape="0">
                    <a:srgbClr val="FFFFFF">
                      <a:alpha val="60000"/>
                    </a:srgbClr>
                  </a:outerShdw>
                </a:effectLst>
                <a:latin typeface="Cochin"/>
                <a:ea typeface="Cochin"/>
                <a:cs typeface="Cochin"/>
                <a:sym typeface="Cochin"/>
              </a:defRPr>
            </a:lvl1pPr>
          </a:lstStyle>
          <a:p>
            <a:pPr lvl="0">
              <a:defRPr sz="1800">
                <a:solidFill>
                  <a:srgbClr val="000000"/>
                </a:solidFill>
                <a:effectLst/>
              </a:defRPr>
            </a:pPr>
            <a:r>
              <a:rPr sz="7400">
                <a:solidFill>
                  <a:srgbClr val="515151"/>
                </a:solidFill>
                <a:effectLst>
                  <a:outerShdw blurRad="38100" dist="50800" dir="3000000" rotWithShape="0">
                    <a:srgbClr val="FFFFFF">
                      <a:alpha val="60000"/>
                    </a:srgbClr>
                  </a:outerShdw>
                </a:effectLst>
              </a:rPr>
              <a:t>Title Text</a:t>
            </a:r>
          </a:p>
        </p:txBody>
      </p:sp>
      <p:sp>
        <p:nvSpPr>
          <p:cNvPr id="120" name="Shape 120"/>
          <p:cNvSpPr>
            <a:spLocks noGrp="1"/>
          </p:cNvSpPr>
          <p:nvPr>
            <p:ph type="body" idx="1"/>
          </p:nvPr>
        </p:nvSpPr>
        <p:spPr>
          <a:xfrm>
            <a:off x="787400" y="2794000"/>
            <a:ext cx="5715000" cy="5715000"/>
          </a:xfrm>
          <a:prstGeom prst="rect">
            <a:avLst/>
          </a:prstGeom>
        </p:spPr>
        <p:txBody>
          <a:bodyPr/>
          <a:lstStyle>
            <a:lvl1pPr marL="368300" indent="-368300">
              <a:spcBef>
                <a:spcPts val="3300"/>
              </a:spcBef>
              <a:buSzPct val="75000"/>
              <a:buChar char="•"/>
              <a:defRPr sz="3300">
                <a:solidFill>
                  <a:srgbClr val="515151"/>
                </a:solidFill>
                <a:latin typeface="Cochin"/>
                <a:ea typeface="Cochin"/>
                <a:cs typeface="Cochin"/>
                <a:sym typeface="Cochin"/>
              </a:defRPr>
            </a:lvl1pPr>
            <a:lvl2pPr marL="736600" indent="-368300">
              <a:spcBef>
                <a:spcPts val="3300"/>
              </a:spcBef>
              <a:buSzPct val="75000"/>
              <a:buChar char="•"/>
              <a:defRPr sz="3300">
                <a:solidFill>
                  <a:srgbClr val="515151"/>
                </a:solidFill>
                <a:latin typeface="Cochin"/>
                <a:ea typeface="Cochin"/>
                <a:cs typeface="Cochin"/>
                <a:sym typeface="Cochin"/>
              </a:defRPr>
            </a:lvl2pPr>
            <a:lvl3pPr marL="1104900" indent="-368300">
              <a:spcBef>
                <a:spcPts val="3300"/>
              </a:spcBef>
              <a:buSzPct val="75000"/>
              <a:buChar char="•"/>
              <a:defRPr sz="3300">
                <a:solidFill>
                  <a:srgbClr val="515151"/>
                </a:solidFill>
                <a:latin typeface="Cochin"/>
                <a:ea typeface="Cochin"/>
                <a:cs typeface="Cochin"/>
                <a:sym typeface="Cochin"/>
              </a:defRPr>
            </a:lvl3pPr>
            <a:lvl4pPr marL="1473200" indent="-368300">
              <a:spcBef>
                <a:spcPts val="3300"/>
              </a:spcBef>
              <a:buSzPct val="75000"/>
              <a:buChar char="•"/>
              <a:defRPr sz="3300">
                <a:solidFill>
                  <a:srgbClr val="515151"/>
                </a:solidFill>
                <a:latin typeface="Cochin"/>
                <a:ea typeface="Cochin"/>
                <a:cs typeface="Cochin"/>
                <a:sym typeface="Cochin"/>
              </a:defRPr>
            </a:lvl4pPr>
            <a:lvl5pPr marL="1841500" indent="-368300">
              <a:spcBef>
                <a:spcPts val="3300"/>
              </a:spcBef>
              <a:buSzPct val="75000"/>
              <a:buChar char="•"/>
              <a:defRPr sz="3300">
                <a:solidFill>
                  <a:srgbClr val="515151"/>
                </a:solidFill>
                <a:latin typeface="Cochin"/>
                <a:ea typeface="Cochin"/>
                <a:cs typeface="Cochin"/>
                <a:sym typeface="Cochin"/>
              </a:defRPr>
            </a:lvl5pPr>
          </a:lstStyle>
          <a:p>
            <a:pPr lvl="0">
              <a:defRPr sz="1800">
                <a:solidFill>
                  <a:srgbClr val="000000"/>
                </a:solidFill>
              </a:defRPr>
            </a:pPr>
            <a:r>
              <a:rPr sz="3300">
                <a:solidFill>
                  <a:srgbClr val="515151"/>
                </a:solidFill>
              </a:rPr>
              <a:t>Body Level One</a:t>
            </a:r>
          </a:p>
          <a:p>
            <a:pPr lvl="1">
              <a:defRPr sz="1800">
                <a:solidFill>
                  <a:srgbClr val="000000"/>
                </a:solidFill>
              </a:defRPr>
            </a:pPr>
            <a:r>
              <a:rPr sz="3300">
                <a:solidFill>
                  <a:srgbClr val="515151"/>
                </a:solidFill>
              </a:rPr>
              <a:t>Body Level Two</a:t>
            </a:r>
          </a:p>
          <a:p>
            <a:pPr lvl="2">
              <a:defRPr sz="1800">
                <a:solidFill>
                  <a:srgbClr val="000000"/>
                </a:solidFill>
              </a:defRPr>
            </a:pPr>
            <a:r>
              <a:rPr sz="3300">
                <a:solidFill>
                  <a:srgbClr val="515151"/>
                </a:solidFill>
              </a:rPr>
              <a:t>Body Level Three</a:t>
            </a:r>
          </a:p>
          <a:p>
            <a:pPr lvl="3">
              <a:defRPr sz="1800">
                <a:solidFill>
                  <a:srgbClr val="000000"/>
                </a:solidFill>
              </a:defRPr>
            </a:pPr>
            <a:r>
              <a:rPr sz="3300">
                <a:solidFill>
                  <a:srgbClr val="515151"/>
                </a:solidFill>
              </a:rPr>
              <a:t>Body Level Four</a:t>
            </a:r>
          </a:p>
          <a:p>
            <a:pPr lvl="4">
              <a:defRPr sz="1800">
                <a:solidFill>
                  <a:srgbClr val="000000"/>
                </a:solidFill>
              </a:defRPr>
            </a:pPr>
            <a:r>
              <a:rPr sz="3300">
                <a:solidFill>
                  <a:srgbClr val="515151"/>
                </a:solidFill>
              </a:rPr>
              <a:t>Body Level Five</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22" name="Shape 122"/>
          <p:cNvSpPr>
            <a:spLocks noGrp="1"/>
          </p:cNvSpPr>
          <p:nvPr>
            <p:ph type="title"/>
          </p:nvPr>
        </p:nvSpPr>
        <p:spPr>
          <a:xfrm>
            <a:off x="762000" y="381000"/>
            <a:ext cx="11480800" cy="1524000"/>
          </a:xfrm>
          <a:prstGeom prst="rect">
            <a:avLst/>
          </a:prstGeom>
        </p:spPr>
        <p:txBody>
          <a:bodyPr/>
          <a:lstStyle>
            <a:lvl1pPr>
              <a:defRPr sz="7400">
                <a:solidFill>
                  <a:srgbClr val="6C6963"/>
                </a:solidFill>
                <a:effectLst>
                  <a:outerShdw blurRad="25400" dist="25400" dir="15900000" rotWithShape="0">
                    <a:srgbClr val="595650">
                      <a:alpha val="33000"/>
                    </a:srgbClr>
                  </a:outerShdw>
                </a:effectLst>
                <a:latin typeface="Baskerville"/>
                <a:ea typeface="Baskerville"/>
                <a:cs typeface="Baskerville"/>
                <a:sym typeface="Baskerville"/>
              </a:defRPr>
            </a:lvl1pPr>
          </a:lstStyle>
          <a:p>
            <a:pPr lvl="0">
              <a:defRPr sz="1800">
                <a:solidFill>
                  <a:srgbClr val="000000"/>
                </a:solidFill>
                <a:effectLst/>
              </a:defRPr>
            </a:pPr>
            <a:r>
              <a:rPr sz="7400">
                <a:solidFill>
                  <a:srgbClr val="6C6963"/>
                </a:solidFill>
                <a:effectLst>
                  <a:outerShdw blurRad="25400" dist="25400" dir="15900000" rotWithShape="0">
                    <a:srgbClr val="595650">
                      <a:alpha val="33000"/>
                    </a:srgbClr>
                  </a:outerShdw>
                </a:effectLst>
              </a:rPr>
              <a:t>Title Text</a:t>
            </a:r>
          </a:p>
        </p:txBody>
      </p:sp>
      <p:sp>
        <p:nvSpPr>
          <p:cNvPr id="123" name="Shape 123"/>
          <p:cNvSpPr>
            <a:spLocks noGrp="1"/>
          </p:cNvSpPr>
          <p:nvPr>
            <p:ph type="body" idx="1"/>
          </p:nvPr>
        </p:nvSpPr>
        <p:spPr>
          <a:xfrm>
            <a:off x="762000" y="2362200"/>
            <a:ext cx="5334000" cy="6413500"/>
          </a:xfrm>
          <a:prstGeom prst="rect">
            <a:avLst/>
          </a:prstGeom>
        </p:spPr>
        <p:txBody>
          <a:bodyPr/>
          <a:lstStyle>
            <a:lvl1pPr marL="406400" indent="-406400">
              <a:buSzPct val="30000"/>
              <a:buBlip>
                <a:blip r:embed="rId3"/>
              </a:buBlip>
              <a:defRPr sz="3200">
                <a:solidFill>
                  <a:srgbClr val="6C6963"/>
                </a:solidFill>
                <a:latin typeface="Baskerville"/>
                <a:ea typeface="Baskerville"/>
                <a:cs typeface="Baskerville"/>
                <a:sym typeface="Baskerville"/>
              </a:defRPr>
            </a:lvl1pPr>
            <a:lvl2pPr marL="812800" indent="-406400">
              <a:buSzPct val="30000"/>
              <a:buBlip>
                <a:blip r:embed="rId3"/>
              </a:buBlip>
              <a:defRPr sz="3200">
                <a:solidFill>
                  <a:srgbClr val="6C6963"/>
                </a:solidFill>
                <a:latin typeface="Baskerville"/>
                <a:ea typeface="Baskerville"/>
                <a:cs typeface="Baskerville"/>
                <a:sym typeface="Baskerville"/>
              </a:defRPr>
            </a:lvl2pPr>
            <a:lvl3pPr marL="1219200" indent="-406400">
              <a:buSzPct val="30000"/>
              <a:buBlip>
                <a:blip r:embed="rId3"/>
              </a:buBlip>
              <a:defRPr sz="3200">
                <a:solidFill>
                  <a:srgbClr val="6C6963"/>
                </a:solidFill>
                <a:latin typeface="Baskerville"/>
                <a:ea typeface="Baskerville"/>
                <a:cs typeface="Baskerville"/>
                <a:sym typeface="Baskerville"/>
              </a:defRPr>
            </a:lvl3pPr>
            <a:lvl4pPr marL="1625600" indent="-406400">
              <a:buSzPct val="30000"/>
              <a:buBlip>
                <a:blip r:embed="rId3"/>
              </a:buBlip>
              <a:defRPr sz="3200">
                <a:solidFill>
                  <a:srgbClr val="6C6963"/>
                </a:solidFill>
                <a:latin typeface="Baskerville"/>
                <a:ea typeface="Baskerville"/>
                <a:cs typeface="Baskerville"/>
                <a:sym typeface="Baskerville"/>
              </a:defRPr>
            </a:lvl4pPr>
            <a:lvl5pPr marL="2032000" indent="-406400">
              <a:buSzPct val="30000"/>
              <a:buBlip>
                <a:blip r:embed="rId3"/>
              </a:buBlip>
              <a:defRPr sz="3200">
                <a:solidFill>
                  <a:srgbClr val="6C6963"/>
                </a:solidFill>
                <a:latin typeface="Baskerville"/>
                <a:ea typeface="Baskerville"/>
                <a:cs typeface="Baskerville"/>
                <a:sym typeface="Baskerville"/>
              </a:defRPr>
            </a:lvl5pPr>
          </a:lstStyle>
          <a:p>
            <a:pPr lvl="0">
              <a:defRPr sz="1800">
                <a:solidFill>
                  <a:srgbClr val="000000"/>
                </a:solidFill>
              </a:defRPr>
            </a:pPr>
            <a:r>
              <a:rPr sz="3200">
                <a:solidFill>
                  <a:srgbClr val="6C6963"/>
                </a:solidFill>
              </a:rPr>
              <a:t>Body Level One</a:t>
            </a:r>
          </a:p>
          <a:p>
            <a:pPr lvl="1">
              <a:defRPr sz="1800">
                <a:solidFill>
                  <a:srgbClr val="000000"/>
                </a:solidFill>
              </a:defRPr>
            </a:pPr>
            <a:r>
              <a:rPr sz="3200">
                <a:solidFill>
                  <a:srgbClr val="6C6963"/>
                </a:solidFill>
              </a:rPr>
              <a:t>Body Level Two</a:t>
            </a:r>
          </a:p>
          <a:p>
            <a:pPr lvl="2">
              <a:defRPr sz="1800">
                <a:solidFill>
                  <a:srgbClr val="000000"/>
                </a:solidFill>
              </a:defRPr>
            </a:pPr>
            <a:r>
              <a:rPr sz="3200">
                <a:solidFill>
                  <a:srgbClr val="6C6963"/>
                </a:solidFill>
              </a:rPr>
              <a:t>Body Level Three</a:t>
            </a:r>
          </a:p>
          <a:p>
            <a:pPr lvl="3">
              <a:defRPr sz="1800">
                <a:solidFill>
                  <a:srgbClr val="000000"/>
                </a:solidFill>
              </a:defRPr>
            </a:pPr>
            <a:r>
              <a:rPr sz="3200">
                <a:solidFill>
                  <a:srgbClr val="6C6963"/>
                </a:solidFill>
              </a:rPr>
              <a:t>Body Level Four</a:t>
            </a:r>
          </a:p>
          <a:p>
            <a:pPr lvl="4">
              <a:defRPr sz="1800">
                <a:solidFill>
                  <a:srgbClr val="000000"/>
                </a:solidFill>
              </a:defRPr>
            </a:pPr>
            <a:r>
              <a:rPr sz="3200">
                <a:solidFill>
                  <a:srgbClr val="6C6963"/>
                </a:solidFill>
              </a:rPr>
              <a:t>Body Level Five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pic>
        <p:nvPicPr>
          <p:cNvPr id="20" name="lines-line-1.png"/>
          <p:cNvPicPr/>
          <p:nvPr/>
        </p:nvPicPr>
        <p:blipFill>
          <a:blip r:embed="rId2" cstate="print">
            <a:extLst/>
          </a:blip>
          <a:stretch>
            <a:fillRect/>
          </a:stretch>
        </p:blipFill>
        <p:spPr>
          <a:xfrm>
            <a:off x="647700" y="8864600"/>
            <a:ext cx="11798300" cy="292100"/>
          </a:xfrm>
          <a:prstGeom prst="rect">
            <a:avLst/>
          </a:prstGeom>
          <a:ln w="12700">
            <a:miter lim="400000"/>
          </a:ln>
        </p:spPr>
      </p:pic>
      <p:pic>
        <p:nvPicPr>
          <p:cNvPr id="21" name="wave-line.png"/>
          <p:cNvPicPr/>
          <p:nvPr/>
        </p:nvPicPr>
        <p:blipFill>
          <a:blip r:embed="rId3" cstate="print">
            <a:extLst/>
          </a:blip>
          <a:stretch>
            <a:fillRect/>
          </a:stretch>
        </p:blipFill>
        <p:spPr>
          <a:xfrm rot="11195">
            <a:off x="800057" y="578613"/>
            <a:ext cx="11366501" cy="176610"/>
          </a:xfrm>
          <a:prstGeom prst="rect">
            <a:avLst/>
          </a:prstGeom>
          <a:ln w="12700">
            <a:miter lim="400000"/>
          </a:ln>
        </p:spPr>
      </p:pic>
      <p:pic>
        <p:nvPicPr>
          <p:cNvPr id="22" name="wave-line.png"/>
          <p:cNvPicPr/>
          <p:nvPr/>
        </p:nvPicPr>
        <p:blipFill>
          <a:blip r:embed="rId4" cstate="print">
            <a:extLst/>
          </a:blip>
          <a:srcRect l="16504" r="50434"/>
          <a:stretch>
            <a:fillRect/>
          </a:stretch>
        </p:blipFill>
        <p:spPr>
          <a:xfrm rot="5400000">
            <a:off x="-3378364" y="4686138"/>
            <a:ext cx="8216901" cy="140023"/>
          </a:xfrm>
          <a:prstGeom prst="rect">
            <a:avLst/>
          </a:prstGeom>
          <a:ln w="12700">
            <a:miter lim="400000"/>
          </a:ln>
        </p:spPr>
      </p:pic>
      <p:pic>
        <p:nvPicPr>
          <p:cNvPr id="23" name="dots-line-cropped.png"/>
          <p:cNvPicPr/>
          <p:nvPr/>
        </p:nvPicPr>
        <p:blipFill>
          <a:blip r:embed="rId5" cstate="print">
            <a:extLst/>
          </a:blip>
          <a:srcRect l="4761" t="2928" r="10188"/>
          <a:stretch>
            <a:fillRect/>
          </a:stretch>
        </p:blipFill>
        <p:spPr>
          <a:xfrm rot="16200000">
            <a:off x="-4244962" y="4772011"/>
            <a:ext cx="9753601" cy="209578"/>
          </a:xfrm>
          <a:prstGeom prst="rect">
            <a:avLst/>
          </a:prstGeom>
          <a:ln w="12700">
            <a:miter lim="400000"/>
          </a:ln>
        </p:spPr>
      </p:pic>
      <p:pic>
        <p:nvPicPr>
          <p:cNvPr id="24" name="dots-line-cropped.png"/>
          <p:cNvPicPr/>
          <p:nvPr/>
        </p:nvPicPr>
        <p:blipFill>
          <a:blip r:embed="rId5" cstate="print">
            <a:extLst/>
          </a:blip>
          <a:srcRect t="5872" b="5892"/>
          <a:stretch>
            <a:fillRect/>
          </a:stretch>
        </p:blipFill>
        <p:spPr>
          <a:xfrm rot="21599984">
            <a:off x="698498" y="469908"/>
            <a:ext cx="11468107" cy="190501"/>
          </a:xfrm>
          <a:prstGeom prst="rect">
            <a:avLst/>
          </a:prstGeom>
          <a:ln w="12700">
            <a:miter lim="400000"/>
          </a:ln>
        </p:spPr>
      </p:pic>
      <p:pic>
        <p:nvPicPr>
          <p:cNvPr id="25" name="dots-line-cropped.png"/>
          <p:cNvPicPr/>
          <p:nvPr/>
        </p:nvPicPr>
        <p:blipFill>
          <a:blip r:embed="rId5" cstate="print">
            <a:extLst/>
          </a:blip>
          <a:srcRect l="53986" t="2927" r="41140"/>
          <a:stretch>
            <a:fillRect/>
          </a:stretch>
        </p:blipFill>
        <p:spPr>
          <a:xfrm rot="21599984">
            <a:off x="12439650" y="9010646"/>
            <a:ext cx="558801" cy="209581"/>
          </a:xfrm>
          <a:prstGeom prst="rect">
            <a:avLst/>
          </a:prstGeom>
          <a:ln w="12700">
            <a:miter lim="400000"/>
          </a:ln>
        </p:spPr>
      </p:pic>
      <p:pic>
        <p:nvPicPr>
          <p:cNvPr id="26" name="dots-line-cropped.png"/>
          <p:cNvPicPr/>
          <p:nvPr/>
        </p:nvPicPr>
        <p:blipFill>
          <a:blip r:embed="rId5" cstate="print">
            <a:extLst/>
          </a:blip>
          <a:srcRect l="37929" t="2926" r="56976"/>
          <a:stretch>
            <a:fillRect/>
          </a:stretch>
        </p:blipFill>
        <p:spPr>
          <a:xfrm rot="21599984">
            <a:off x="6350" y="9010652"/>
            <a:ext cx="584201" cy="209583"/>
          </a:xfrm>
          <a:prstGeom prst="rect">
            <a:avLst/>
          </a:prstGeom>
          <a:ln w="12700">
            <a:miter lim="400000"/>
          </a:ln>
        </p:spPr>
      </p:pic>
      <p:pic>
        <p:nvPicPr>
          <p:cNvPr id="27" name="lines-vert-line.png"/>
          <p:cNvPicPr/>
          <p:nvPr/>
        </p:nvPicPr>
        <p:blipFill>
          <a:blip r:embed="rId6" cstate="print">
            <a:extLst/>
          </a:blip>
          <a:stretch>
            <a:fillRect/>
          </a:stretch>
        </p:blipFill>
        <p:spPr>
          <a:xfrm>
            <a:off x="12153900" y="361949"/>
            <a:ext cx="317500" cy="8724901"/>
          </a:xfrm>
          <a:prstGeom prst="rect">
            <a:avLst/>
          </a:prstGeom>
          <a:ln w="12700">
            <a:miter lim="400000"/>
          </a:ln>
        </p:spPr>
      </p:pic>
      <p:sp>
        <p:nvSpPr>
          <p:cNvPr id="28" name="Shape 28"/>
          <p:cNvSpPr>
            <a:spLocks noGrp="1"/>
          </p:cNvSpPr>
          <p:nvPr>
            <p:ph type="title"/>
          </p:nvPr>
        </p:nvSpPr>
        <p:spPr>
          <a:xfrm>
            <a:off x="1270000" y="6223000"/>
            <a:ext cx="10464800" cy="1485900"/>
          </a:xfrm>
          <a:prstGeom prst="rect">
            <a:avLst/>
          </a:prstGeom>
        </p:spPr>
        <p:txBody>
          <a:bodyPr anchor="b"/>
          <a:lstStyle>
            <a:lvl1pPr>
              <a:defRPr sz="6800" i="1">
                <a:solidFill>
                  <a:srgbClr val="292929">
                    <a:alpha val="93000"/>
                  </a:srgbClr>
                </a:solidFill>
                <a:latin typeface="+mj-lt"/>
                <a:ea typeface="+mj-ea"/>
                <a:cs typeface="+mj-cs"/>
                <a:sym typeface="Georgia"/>
              </a:defRPr>
            </a:lvl1pPr>
          </a:lstStyle>
          <a:p>
            <a:pPr lvl="0">
              <a:defRPr sz="1800" i="0">
                <a:solidFill>
                  <a:srgbClr val="000000"/>
                </a:solidFill>
              </a:defRPr>
            </a:pPr>
            <a:r>
              <a:rPr sz="6800" i="1">
                <a:solidFill>
                  <a:srgbClr val="292929">
                    <a:alpha val="93000"/>
                  </a:srgbClr>
                </a:solidFill>
              </a:rPr>
              <a:t>Title Text</a:t>
            </a:r>
          </a:p>
        </p:txBody>
      </p:sp>
      <p:sp>
        <p:nvSpPr>
          <p:cNvPr id="29" name="Shape 29"/>
          <p:cNvSpPr>
            <a:spLocks noGrp="1"/>
          </p:cNvSpPr>
          <p:nvPr>
            <p:ph type="body" idx="1"/>
          </p:nvPr>
        </p:nvSpPr>
        <p:spPr>
          <a:xfrm>
            <a:off x="1270000" y="7696200"/>
            <a:ext cx="10464800" cy="1206500"/>
          </a:xfrm>
          <a:prstGeom prst="rect">
            <a:avLst/>
          </a:prstGeom>
        </p:spPr>
        <p:txBody>
          <a:bodyPr anchor="t"/>
          <a:lstStyle>
            <a:lvl1pPr marL="0" indent="0" algn="ctr">
              <a:spcBef>
                <a:spcPts val="0"/>
              </a:spcBef>
              <a:buSzTx/>
              <a:buNone/>
              <a:defRPr sz="3800" i="1">
                <a:solidFill>
                  <a:srgbClr val="C2463A"/>
                </a:solidFill>
              </a:defRPr>
            </a:lvl1pPr>
            <a:lvl2pPr marL="0" indent="228600" algn="ctr">
              <a:spcBef>
                <a:spcPts val="0"/>
              </a:spcBef>
              <a:buSzTx/>
              <a:buNone/>
              <a:defRPr sz="3800" i="1">
                <a:solidFill>
                  <a:srgbClr val="C2463A"/>
                </a:solidFill>
              </a:defRPr>
            </a:lvl2pPr>
            <a:lvl3pPr marL="0" indent="457200" algn="ctr">
              <a:spcBef>
                <a:spcPts val="0"/>
              </a:spcBef>
              <a:buSzTx/>
              <a:buNone/>
              <a:defRPr sz="3800" i="1">
                <a:solidFill>
                  <a:srgbClr val="C2463A"/>
                </a:solidFill>
              </a:defRPr>
            </a:lvl3pPr>
            <a:lvl4pPr marL="0" indent="685800" algn="ctr">
              <a:spcBef>
                <a:spcPts val="0"/>
              </a:spcBef>
              <a:buSzTx/>
              <a:buNone/>
              <a:defRPr sz="3800" i="1">
                <a:solidFill>
                  <a:srgbClr val="C2463A"/>
                </a:solidFill>
              </a:defRPr>
            </a:lvl4pPr>
            <a:lvl5pPr marL="0" indent="914400" algn="ctr">
              <a:spcBef>
                <a:spcPts val="0"/>
              </a:spcBef>
              <a:buSzTx/>
              <a:buNone/>
              <a:defRPr sz="3800" i="1">
                <a:solidFill>
                  <a:srgbClr val="C2463A"/>
                </a:solidFill>
              </a:defRPr>
            </a:lvl5pPr>
          </a:lstStyle>
          <a:p>
            <a:pPr lvl="0">
              <a:defRPr sz="1800" i="0">
                <a:solidFill>
                  <a:srgbClr val="000000"/>
                </a:solidFill>
              </a:defRPr>
            </a:pPr>
            <a:r>
              <a:rPr sz="3800" i="1">
                <a:solidFill>
                  <a:srgbClr val="C2463A"/>
                </a:solidFill>
              </a:rPr>
              <a:t>Body Level One</a:t>
            </a:r>
          </a:p>
          <a:p>
            <a:pPr lvl="1">
              <a:defRPr sz="1800" i="0">
                <a:solidFill>
                  <a:srgbClr val="000000"/>
                </a:solidFill>
              </a:defRPr>
            </a:pPr>
            <a:r>
              <a:rPr sz="3800" i="1">
                <a:solidFill>
                  <a:srgbClr val="C2463A"/>
                </a:solidFill>
              </a:rPr>
              <a:t>Body Level Two</a:t>
            </a:r>
          </a:p>
          <a:p>
            <a:pPr lvl="2">
              <a:defRPr sz="1800" i="0">
                <a:solidFill>
                  <a:srgbClr val="000000"/>
                </a:solidFill>
              </a:defRPr>
            </a:pPr>
            <a:r>
              <a:rPr sz="3800" i="1">
                <a:solidFill>
                  <a:srgbClr val="C2463A"/>
                </a:solidFill>
              </a:rPr>
              <a:t>Body Level Three</a:t>
            </a:r>
          </a:p>
          <a:p>
            <a:pPr lvl="3">
              <a:defRPr sz="1800" i="0">
                <a:solidFill>
                  <a:srgbClr val="000000"/>
                </a:solidFill>
              </a:defRPr>
            </a:pPr>
            <a:r>
              <a:rPr sz="3800" i="1">
                <a:solidFill>
                  <a:srgbClr val="C2463A"/>
                </a:solidFill>
              </a:rPr>
              <a:t>Body Level Four</a:t>
            </a:r>
          </a:p>
          <a:p>
            <a:pPr lvl="4">
              <a:defRPr sz="1800" i="0">
                <a:solidFill>
                  <a:srgbClr val="000000"/>
                </a:solidFill>
              </a:defRPr>
            </a:pPr>
            <a:r>
              <a:rPr sz="3800" i="1">
                <a:solidFill>
                  <a:srgbClr val="C2463A"/>
                </a:solidFill>
              </a:rPr>
              <a:t>Body Level Five</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25" name="Shape 125"/>
          <p:cNvSpPr>
            <a:spLocks noGrp="1"/>
          </p:cNvSpPr>
          <p:nvPr>
            <p:ph type="title"/>
          </p:nvPr>
        </p:nvSpPr>
        <p:spPr>
          <a:xfrm>
            <a:off x="355600" y="254000"/>
            <a:ext cx="12293600" cy="2438400"/>
          </a:xfrm>
          <a:prstGeom prst="rect">
            <a:avLst/>
          </a:prstGeom>
        </p:spPr>
        <p:txBody>
          <a:bodyPr/>
          <a:lstStyle>
            <a:lvl1pPr>
              <a:defRPr sz="7200" cap="all">
                <a:solidFill>
                  <a:srgbClr val="535353"/>
                </a:solidFill>
                <a:latin typeface="Gill Sans Light"/>
                <a:ea typeface="Gill Sans Light"/>
                <a:cs typeface="Gill Sans Light"/>
                <a:sym typeface="Gill Sans Light"/>
              </a:defRPr>
            </a:lvl1pPr>
          </a:lstStyle>
          <a:p>
            <a:pPr lvl="0">
              <a:defRPr sz="1800" cap="none">
                <a:solidFill>
                  <a:srgbClr val="000000"/>
                </a:solidFill>
              </a:defRPr>
            </a:pPr>
            <a:r>
              <a:rPr sz="7200" cap="all">
                <a:solidFill>
                  <a:srgbClr val="535353"/>
                </a:solidFill>
              </a:rPr>
              <a:t>Title Text</a:t>
            </a:r>
          </a:p>
        </p:txBody>
      </p:sp>
      <p:sp>
        <p:nvSpPr>
          <p:cNvPr id="126" name="Shape 126"/>
          <p:cNvSpPr>
            <a:spLocks noGrp="1"/>
          </p:cNvSpPr>
          <p:nvPr>
            <p:ph type="body" idx="1"/>
          </p:nvPr>
        </p:nvSpPr>
        <p:spPr>
          <a:xfrm>
            <a:off x="355600" y="2730500"/>
            <a:ext cx="5892800" cy="6299200"/>
          </a:xfrm>
          <a:prstGeom prst="rect">
            <a:avLst/>
          </a:prstGeom>
        </p:spPr>
        <p:txBody>
          <a:bodyPr/>
          <a:lstStyle>
            <a:lvl1pPr marL="431800" indent="-431800">
              <a:spcBef>
                <a:spcPts val="3800"/>
              </a:spcBef>
              <a:buSzPct val="82000"/>
              <a:buChar char="•"/>
              <a:defRPr sz="3800">
                <a:solidFill>
                  <a:srgbClr val="535353"/>
                </a:solidFill>
                <a:latin typeface="Gill Sans Light"/>
                <a:ea typeface="Gill Sans Light"/>
                <a:cs typeface="Gill Sans Light"/>
                <a:sym typeface="Gill Sans Light"/>
              </a:defRPr>
            </a:lvl1pPr>
            <a:lvl2pPr marL="863600" indent="-431800">
              <a:spcBef>
                <a:spcPts val="3800"/>
              </a:spcBef>
              <a:buSzPct val="82000"/>
              <a:buChar char="•"/>
              <a:defRPr sz="3800">
                <a:solidFill>
                  <a:srgbClr val="535353"/>
                </a:solidFill>
                <a:latin typeface="Gill Sans Light"/>
                <a:ea typeface="Gill Sans Light"/>
                <a:cs typeface="Gill Sans Light"/>
                <a:sym typeface="Gill Sans Light"/>
              </a:defRPr>
            </a:lvl2pPr>
            <a:lvl3pPr marL="1295400" indent="-431800">
              <a:spcBef>
                <a:spcPts val="3800"/>
              </a:spcBef>
              <a:buSzPct val="82000"/>
              <a:buChar char="•"/>
              <a:defRPr sz="3800">
                <a:solidFill>
                  <a:srgbClr val="535353"/>
                </a:solidFill>
                <a:latin typeface="Gill Sans Light"/>
                <a:ea typeface="Gill Sans Light"/>
                <a:cs typeface="Gill Sans Light"/>
                <a:sym typeface="Gill Sans Light"/>
              </a:defRPr>
            </a:lvl3pPr>
            <a:lvl4pPr marL="1727200" indent="-431800">
              <a:spcBef>
                <a:spcPts val="3800"/>
              </a:spcBef>
              <a:buSzPct val="82000"/>
              <a:buChar char="•"/>
              <a:defRPr sz="3800">
                <a:solidFill>
                  <a:srgbClr val="535353"/>
                </a:solidFill>
                <a:latin typeface="Gill Sans Light"/>
                <a:ea typeface="Gill Sans Light"/>
                <a:cs typeface="Gill Sans Light"/>
                <a:sym typeface="Gill Sans Light"/>
              </a:defRPr>
            </a:lvl4pPr>
            <a:lvl5pPr marL="2159000" indent="-431800">
              <a:spcBef>
                <a:spcPts val="3800"/>
              </a:spcBef>
              <a:buSzPct val="82000"/>
              <a:buChar char="•"/>
              <a:defRPr sz="3800">
                <a:solidFill>
                  <a:srgbClr val="535353"/>
                </a:solidFill>
                <a:latin typeface="Gill Sans Light"/>
                <a:ea typeface="Gill Sans Light"/>
                <a:cs typeface="Gill Sans Light"/>
                <a:sym typeface="Gill Sans Light"/>
              </a:defRPr>
            </a:lvl5pPr>
          </a:lstStyle>
          <a:p>
            <a:pPr lvl="0">
              <a:defRPr sz="1800">
                <a:solidFill>
                  <a:srgbClr val="000000"/>
                </a:solidFill>
              </a:defRPr>
            </a:pPr>
            <a:r>
              <a:rPr sz="3800">
                <a:solidFill>
                  <a:srgbClr val="535353"/>
                </a:solidFill>
              </a:rPr>
              <a:t>Body Level One</a:t>
            </a:r>
          </a:p>
          <a:p>
            <a:pPr lvl="1">
              <a:defRPr sz="1800">
                <a:solidFill>
                  <a:srgbClr val="000000"/>
                </a:solidFill>
              </a:defRPr>
            </a:pPr>
            <a:r>
              <a:rPr sz="3800">
                <a:solidFill>
                  <a:srgbClr val="535353"/>
                </a:solidFill>
              </a:rPr>
              <a:t>Body Level Two</a:t>
            </a:r>
          </a:p>
          <a:p>
            <a:pPr lvl="2">
              <a:defRPr sz="1800">
                <a:solidFill>
                  <a:srgbClr val="000000"/>
                </a:solidFill>
              </a:defRPr>
            </a:pPr>
            <a:r>
              <a:rPr sz="3800">
                <a:solidFill>
                  <a:srgbClr val="535353"/>
                </a:solidFill>
              </a:rPr>
              <a:t>Body Level Three</a:t>
            </a:r>
          </a:p>
          <a:p>
            <a:pPr lvl="3">
              <a:defRPr sz="1800">
                <a:solidFill>
                  <a:srgbClr val="000000"/>
                </a:solidFill>
              </a:defRPr>
            </a:pPr>
            <a:r>
              <a:rPr sz="3800">
                <a:solidFill>
                  <a:srgbClr val="535353"/>
                </a:solidFill>
              </a:rPr>
              <a:t>Body Level Four</a:t>
            </a:r>
          </a:p>
          <a:p>
            <a:pPr lvl="4">
              <a:defRPr sz="1800">
                <a:solidFill>
                  <a:srgbClr val="000000"/>
                </a:solidFill>
              </a:defRPr>
            </a:pPr>
            <a:r>
              <a:rPr sz="3800">
                <a:solidFill>
                  <a:srgbClr val="535353"/>
                </a:solidFill>
              </a:rPr>
              <a:t>Body Level Five</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Photo - Vertical">
    <p:bg>
      <p:bgPr>
        <a:blipFill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28" name="Shape 128"/>
          <p:cNvSpPr/>
          <p:nvPr/>
        </p:nvSpPr>
        <p:spPr>
          <a:xfrm>
            <a:off x="508000" y="9245597"/>
            <a:ext cx="119888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762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129" name="Shape 129"/>
          <p:cNvSpPr/>
          <p:nvPr/>
        </p:nvSpPr>
        <p:spPr>
          <a:xfrm>
            <a:off x="508000" y="508000"/>
            <a:ext cx="11988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130" name="Shape 130"/>
          <p:cNvSpPr>
            <a:spLocks noGrp="1"/>
          </p:cNvSpPr>
          <p:nvPr>
            <p:ph type="title"/>
          </p:nvPr>
        </p:nvSpPr>
        <p:spPr>
          <a:xfrm>
            <a:off x="508000" y="2400300"/>
            <a:ext cx="5829300" cy="6070600"/>
          </a:xfrm>
          <a:prstGeom prst="rect">
            <a:avLst/>
          </a:prstGeom>
        </p:spPr>
        <p:txBody>
          <a:bodyPr anchor="t"/>
          <a:lstStyle>
            <a:lvl1pPr algn="l">
              <a:lnSpc>
                <a:spcPct val="90000"/>
              </a:lnSpc>
              <a:defRPr sz="6400" cap="all">
                <a:solidFill>
                  <a:srgbClr val="606060"/>
                </a:solidFill>
                <a:latin typeface="Gill Sans Light"/>
                <a:ea typeface="Gill Sans Light"/>
                <a:cs typeface="Gill Sans Light"/>
                <a:sym typeface="Gill Sans Light"/>
              </a:defRPr>
            </a:lvl1pPr>
          </a:lstStyle>
          <a:p>
            <a:pPr lvl="0">
              <a:defRPr sz="1800" cap="none">
                <a:solidFill>
                  <a:srgbClr val="000000"/>
                </a:solidFill>
              </a:defRPr>
            </a:pPr>
            <a:r>
              <a:rPr sz="6400" cap="all">
                <a:solidFill>
                  <a:srgbClr val="606060"/>
                </a:solidFill>
              </a:rPr>
              <a:t>Title Text</a:t>
            </a:r>
          </a:p>
        </p:txBody>
      </p:sp>
      <p:sp>
        <p:nvSpPr>
          <p:cNvPr id="131" name="Shape 131"/>
          <p:cNvSpPr>
            <a:spLocks noGrp="1"/>
          </p:cNvSpPr>
          <p:nvPr>
            <p:ph type="body" idx="1"/>
          </p:nvPr>
        </p:nvSpPr>
        <p:spPr>
          <a:xfrm>
            <a:off x="508000" y="1168400"/>
            <a:ext cx="5829300" cy="838200"/>
          </a:xfrm>
          <a:prstGeom prst="rect">
            <a:avLst/>
          </a:prstGeom>
        </p:spPr>
        <p:txBody>
          <a:bodyPr anchor="t"/>
          <a:lstStyle>
            <a:lvl1pPr marL="0" indent="0">
              <a:lnSpc>
                <a:spcPct val="120000"/>
              </a:lnSpc>
              <a:spcBef>
                <a:spcPts val="0"/>
              </a:spcBef>
              <a:buSzTx/>
              <a:buNone/>
              <a:defRPr sz="2400">
                <a:solidFill>
                  <a:srgbClr val="606060"/>
                </a:solidFill>
                <a:latin typeface="Gill Sans"/>
                <a:ea typeface="Gill Sans"/>
                <a:cs typeface="Gill Sans"/>
                <a:sym typeface="Gill Sans"/>
              </a:defRPr>
            </a:lvl1pPr>
            <a:lvl2pPr marL="0" indent="228600">
              <a:lnSpc>
                <a:spcPct val="120000"/>
              </a:lnSpc>
              <a:spcBef>
                <a:spcPts val="0"/>
              </a:spcBef>
              <a:buSzTx/>
              <a:buNone/>
              <a:defRPr sz="2400">
                <a:solidFill>
                  <a:srgbClr val="606060"/>
                </a:solidFill>
                <a:latin typeface="Gill Sans"/>
                <a:ea typeface="Gill Sans"/>
                <a:cs typeface="Gill Sans"/>
                <a:sym typeface="Gill Sans"/>
              </a:defRPr>
            </a:lvl2pPr>
            <a:lvl3pPr marL="0" indent="457200">
              <a:lnSpc>
                <a:spcPct val="120000"/>
              </a:lnSpc>
              <a:spcBef>
                <a:spcPts val="0"/>
              </a:spcBef>
              <a:buSzTx/>
              <a:buNone/>
              <a:defRPr sz="2400">
                <a:solidFill>
                  <a:srgbClr val="606060"/>
                </a:solidFill>
                <a:latin typeface="Gill Sans"/>
                <a:ea typeface="Gill Sans"/>
                <a:cs typeface="Gill Sans"/>
                <a:sym typeface="Gill Sans"/>
              </a:defRPr>
            </a:lvl3pPr>
            <a:lvl4pPr marL="0" indent="685800">
              <a:lnSpc>
                <a:spcPct val="120000"/>
              </a:lnSpc>
              <a:spcBef>
                <a:spcPts val="0"/>
              </a:spcBef>
              <a:buSzTx/>
              <a:buNone/>
              <a:defRPr sz="2400">
                <a:solidFill>
                  <a:srgbClr val="606060"/>
                </a:solidFill>
                <a:latin typeface="Gill Sans"/>
                <a:ea typeface="Gill Sans"/>
                <a:cs typeface="Gill Sans"/>
                <a:sym typeface="Gill Sans"/>
              </a:defRPr>
            </a:lvl4pPr>
            <a:lvl5pPr marL="0" indent="914400">
              <a:lnSpc>
                <a:spcPct val="120000"/>
              </a:lnSpc>
              <a:spcBef>
                <a:spcPts val="0"/>
              </a:spcBef>
              <a:buSzTx/>
              <a:buNone/>
              <a:defRPr sz="2400">
                <a:solidFill>
                  <a:srgbClr val="606060"/>
                </a:solidFill>
                <a:latin typeface="Gill Sans"/>
                <a:ea typeface="Gill Sans"/>
                <a:cs typeface="Gill Sans"/>
                <a:sym typeface="Gill Sans"/>
              </a:defRPr>
            </a:lvl5pPr>
          </a:lstStyle>
          <a:p>
            <a:pPr lvl="0">
              <a:defRPr sz="1800">
                <a:solidFill>
                  <a:srgbClr val="000000"/>
                </a:solidFill>
              </a:defRPr>
            </a:pPr>
            <a:r>
              <a:rPr sz="2400">
                <a:solidFill>
                  <a:srgbClr val="606060"/>
                </a:solidFill>
              </a:rPr>
              <a:t>Body Level One</a:t>
            </a:r>
          </a:p>
          <a:p>
            <a:pPr lvl="1">
              <a:defRPr sz="1800">
                <a:solidFill>
                  <a:srgbClr val="000000"/>
                </a:solidFill>
              </a:defRPr>
            </a:pPr>
            <a:r>
              <a:rPr sz="2400">
                <a:solidFill>
                  <a:srgbClr val="606060"/>
                </a:solidFill>
              </a:rPr>
              <a:t>Body Level Two</a:t>
            </a:r>
          </a:p>
          <a:p>
            <a:pPr lvl="2">
              <a:defRPr sz="1800">
                <a:solidFill>
                  <a:srgbClr val="000000"/>
                </a:solidFill>
              </a:defRPr>
            </a:pPr>
            <a:r>
              <a:rPr sz="2400">
                <a:solidFill>
                  <a:srgbClr val="606060"/>
                </a:solidFill>
              </a:rPr>
              <a:t>Body Level Three</a:t>
            </a:r>
          </a:p>
          <a:p>
            <a:pPr lvl="3">
              <a:defRPr sz="1800">
                <a:solidFill>
                  <a:srgbClr val="000000"/>
                </a:solidFill>
              </a:defRPr>
            </a:pPr>
            <a:r>
              <a:rPr sz="2400">
                <a:solidFill>
                  <a:srgbClr val="606060"/>
                </a:solidFill>
              </a:rPr>
              <a:t>Body Level Four</a:t>
            </a:r>
          </a:p>
          <a:p>
            <a:pPr lvl="4">
              <a:defRPr sz="1800">
                <a:solidFill>
                  <a:srgbClr val="000000"/>
                </a:solidFill>
              </a:defRPr>
            </a:pPr>
            <a:r>
              <a:rPr sz="2400">
                <a:solidFill>
                  <a:srgbClr val="606060"/>
                </a:solidFill>
              </a:rPr>
              <a:t>Body Level Five</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33" name="Shape 133"/>
          <p:cNvSpPr>
            <a:spLocks noGrp="1"/>
          </p:cNvSpPr>
          <p:nvPr>
            <p:ph type="title"/>
          </p:nvPr>
        </p:nvSpPr>
        <p:spPr>
          <a:xfrm>
            <a:off x="1892299" y="1409699"/>
            <a:ext cx="9220202" cy="1828801"/>
          </a:xfrm>
          <a:prstGeom prst="rect">
            <a:avLst/>
          </a:prstGeom>
        </p:spPr>
        <p:txBody>
          <a:bodyPr lIns="38100" tIns="38100" rIns="38100" bIns="38100"/>
          <a:lstStyle>
            <a:lvl1pPr>
              <a:defRPr sz="7000" cap="all">
                <a:solidFill>
                  <a:srgbClr val="535353"/>
                </a:solidFill>
                <a:latin typeface="Gill Sans Light"/>
                <a:ea typeface="Gill Sans Light"/>
                <a:cs typeface="Gill Sans Light"/>
                <a:sym typeface="Gill Sans Light"/>
              </a:defRPr>
            </a:lvl1pPr>
          </a:lstStyle>
          <a:p>
            <a:pPr lvl="0">
              <a:defRPr sz="1800" cap="none">
                <a:solidFill>
                  <a:srgbClr val="000000"/>
                </a:solidFill>
              </a:defRPr>
            </a:pPr>
            <a:r>
              <a:rPr sz="7000" cap="all">
                <a:solidFill>
                  <a:srgbClr val="535353"/>
                </a:solidFill>
              </a:rPr>
              <a:t>Title Text</a:t>
            </a:r>
          </a:p>
        </p:txBody>
      </p:sp>
      <p:sp>
        <p:nvSpPr>
          <p:cNvPr id="134" name="Shape 134"/>
          <p:cNvSpPr>
            <a:spLocks noGrp="1"/>
          </p:cNvSpPr>
          <p:nvPr>
            <p:ph type="body" idx="1"/>
          </p:nvPr>
        </p:nvSpPr>
        <p:spPr>
          <a:xfrm>
            <a:off x="1892299" y="3267075"/>
            <a:ext cx="4419602" cy="4724401"/>
          </a:xfrm>
          <a:prstGeom prst="rect">
            <a:avLst/>
          </a:prstGeom>
        </p:spPr>
        <p:txBody>
          <a:bodyPr lIns="38100" tIns="38100" rIns="38100" bIns="38100"/>
          <a:lstStyle>
            <a:lvl1pPr marL="409073" indent="-409073">
              <a:spcBef>
                <a:spcPts val="3800"/>
              </a:spcBef>
              <a:buSzPct val="82000"/>
              <a:buChar char="•"/>
              <a:defRPr>
                <a:solidFill>
                  <a:srgbClr val="535353"/>
                </a:solidFill>
                <a:latin typeface="Gill Sans Light"/>
                <a:ea typeface="Gill Sans Light"/>
                <a:cs typeface="Gill Sans Light"/>
                <a:sym typeface="Gill Sans Light"/>
              </a:defRPr>
            </a:lvl1pPr>
            <a:lvl2pPr marL="840873" indent="-409073">
              <a:spcBef>
                <a:spcPts val="3800"/>
              </a:spcBef>
              <a:buSzPct val="82000"/>
              <a:buChar char="•"/>
              <a:defRPr>
                <a:solidFill>
                  <a:srgbClr val="535353"/>
                </a:solidFill>
                <a:latin typeface="Gill Sans Light"/>
                <a:ea typeface="Gill Sans Light"/>
                <a:cs typeface="Gill Sans Light"/>
                <a:sym typeface="Gill Sans Light"/>
              </a:defRPr>
            </a:lvl2pPr>
            <a:lvl3pPr marL="1272673" indent="-409073">
              <a:spcBef>
                <a:spcPts val="3800"/>
              </a:spcBef>
              <a:buSzPct val="82000"/>
              <a:buChar char="•"/>
              <a:defRPr>
                <a:solidFill>
                  <a:srgbClr val="535353"/>
                </a:solidFill>
                <a:latin typeface="Gill Sans Light"/>
                <a:ea typeface="Gill Sans Light"/>
                <a:cs typeface="Gill Sans Light"/>
                <a:sym typeface="Gill Sans Light"/>
              </a:defRPr>
            </a:lvl3pPr>
            <a:lvl4pPr marL="1704473" indent="-409073">
              <a:spcBef>
                <a:spcPts val="3800"/>
              </a:spcBef>
              <a:buSzPct val="82000"/>
              <a:buChar char="•"/>
              <a:defRPr>
                <a:solidFill>
                  <a:srgbClr val="535353"/>
                </a:solidFill>
                <a:latin typeface="Gill Sans Light"/>
                <a:ea typeface="Gill Sans Light"/>
                <a:cs typeface="Gill Sans Light"/>
                <a:sym typeface="Gill Sans Light"/>
              </a:defRPr>
            </a:lvl4pPr>
            <a:lvl5pPr marL="2136273" indent="-409073">
              <a:spcBef>
                <a:spcPts val="3800"/>
              </a:spcBef>
              <a:buSzPct val="82000"/>
              <a:buChar char="•"/>
              <a:defRPr>
                <a:solidFill>
                  <a:srgbClr val="535353"/>
                </a:solidFill>
                <a:latin typeface="Gill Sans Light"/>
                <a:ea typeface="Gill Sans Light"/>
                <a:cs typeface="Gill Sans Light"/>
                <a:sym typeface="Gill Sans Light"/>
              </a:defRPr>
            </a:lvl5pPr>
          </a:lstStyle>
          <a:p>
            <a:pPr lvl="0">
              <a:defRPr sz="1800">
                <a:solidFill>
                  <a:srgbClr val="000000"/>
                </a:solidFill>
              </a:defRPr>
            </a:pPr>
            <a:r>
              <a:rPr sz="3600">
                <a:solidFill>
                  <a:srgbClr val="535353"/>
                </a:solidFill>
              </a:rPr>
              <a:t>Body Level One</a:t>
            </a:r>
          </a:p>
          <a:p>
            <a:pPr lvl="1">
              <a:defRPr sz="1800">
                <a:solidFill>
                  <a:srgbClr val="000000"/>
                </a:solidFill>
              </a:defRPr>
            </a:pPr>
            <a:r>
              <a:rPr sz="3600">
                <a:solidFill>
                  <a:srgbClr val="535353"/>
                </a:solidFill>
              </a:rPr>
              <a:t>Body Level Two</a:t>
            </a:r>
          </a:p>
          <a:p>
            <a:pPr lvl="2">
              <a:defRPr sz="1800">
                <a:solidFill>
                  <a:srgbClr val="000000"/>
                </a:solidFill>
              </a:defRPr>
            </a:pPr>
            <a:r>
              <a:rPr sz="3600">
                <a:solidFill>
                  <a:srgbClr val="535353"/>
                </a:solidFill>
              </a:rPr>
              <a:t>Body Level Three</a:t>
            </a:r>
          </a:p>
          <a:p>
            <a:pPr lvl="3">
              <a:defRPr sz="1800">
                <a:solidFill>
                  <a:srgbClr val="000000"/>
                </a:solidFill>
              </a:defRPr>
            </a:pPr>
            <a:r>
              <a:rPr sz="3600">
                <a:solidFill>
                  <a:srgbClr val="535353"/>
                </a:solidFill>
              </a:rPr>
              <a:t>Body Level Four</a:t>
            </a:r>
          </a:p>
          <a:p>
            <a:pPr lvl="4">
              <a:defRPr sz="1800">
                <a:solidFill>
                  <a:srgbClr val="000000"/>
                </a:solidFill>
              </a:defRPr>
            </a:pPr>
            <a:r>
              <a:rPr sz="3600">
                <a:solidFill>
                  <a:srgbClr val="535353"/>
                </a:solidFill>
              </a:rPr>
              <a:t>Body Level Five</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136" name="Shape 136"/>
          <p:cNvSpPr>
            <a:spLocks noGrp="1"/>
          </p:cNvSpPr>
          <p:nvPr>
            <p:ph type="title"/>
          </p:nvPr>
        </p:nvSpPr>
        <p:spPr>
          <a:xfrm>
            <a:off x="657013" y="4436533"/>
            <a:ext cx="11684001" cy="1666241"/>
          </a:xfrm>
          <a:prstGeom prst="rect">
            <a:avLst/>
          </a:prstGeom>
        </p:spPr>
        <p:txBody>
          <a:bodyPr lIns="27093" tIns="27093" rIns="27093" bIns="27093" anchor="t"/>
          <a:lstStyle>
            <a:lvl1pPr algn="l" defTabSz="825500">
              <a:defRPr sz="6000" cap="all" spc="959">
                <a:solidFill>
                  <a:srgbClr val="FFFFFF"/>
                </a:solidFill>
                <a:latin typeface="Avenir Light"/>
                <a:ea typeface="Avenir Light"/>
                <a:cs typeface="Avenir Light"/>
                <a:sym typeface="Avenir Light"/>
              </a:defRPr>
            </a:lvl1pPr>
          </a:lstStyle>
          <a:p>
            <a:pPr lvl="0">
              <a:defRPr sz="1800" cap="none" spc="0">
                <a:solidFill>
                  <a:srgbClr val="000000"/>
                </a:solidFill>
              </a:defRPr>
            </a:pPr>
            <a:r>
              <a:rPr sz="6000" cap="all" spc="959">
                <a:solidFill>
                  <a:srgbClr val="FFFFFF"/>
                </a:solidFill>
              </a:rPr>
              <a:t>Title Text</a:t>
            </a:r>
          </a:p>
        </p:txBody>
      </p:sp>
      <p:sp>
        <p:nvSpPr>
          <p:cNvPr id="137" name="Shape 137"/>
          <p:cNvSpPr>
            <a:spLocks noGrp="1"/>
          </p:cNvSpPr>
          <p:nvPr>
            <p:ph type="body" idx="1"/>
          </p:nvPr>
        </p:nvSpPr>
        <p:spPr>
          <a:xfrm>
            <a:off x="657013" y="3765973"/>
            <a:ext cx="11684001" cy="663787"/>
          </a:xfrm>
          <a:prstGeom prst="rect">
            <a:avLst/>
          </a:prstGeom>
        </p:spPr>
        <p:txBody>
          <a:bodyPr lIns="27093" tIns="27093" rIns="27093" bIns="27093"/>
          <a:lstStyle>
            <a:lvl1pPr marL="0" indent="0" defTabSz="825500">
              <a:spcBef>
                <a:spcPts val="0"/>
              </a:spcBef>
              <a:buSzTx/>
              <a:buNone/>
              <a:defRPr sz="2200" cap="all" spc="352">
                <a:solidFill>
                  <a:srgbClr val="55D7FF"/>
                </a:solidFill>
                <a:latin typeface="Avenir Book"/>
                <a:ea typeface="Avenir Book"/>
                <a:cs typeface="Avenir Book"/>
                <a:sym typeface="Avenir Book"/>
              </a:defRPr>
            </a:lvl1pPr>
            <a:lvl2pPr marL="0" indent="228600" defTabSz="825500">
              <a:spcBef>
                <a:spcPts val="0"/>
              </a:spcBef>
              <a:buSzTx/>
              <a:buNone/>
              <a:defRPr sz="2200" cap="all" spc="352">
                <a:solidFill>
                  <a:srgbClr val="55D7FF"/>
                </a:solidFill>
                <a:latin typeface="Avenir Book"/>
                <a:ea typeface="Avenir Book"/>
                <a:cs typeface="Avenir Book"/>
                <a:sym typeface="Avenir Book"/>
              </a:defRPr>
            </a:lvl2pPr>
            <a:lvl3pPr marL="0" indent="457200" defTabSz="825500">
              <a:spcBef>
                <a:spcPts val="0"/>
              </a:spcBef>
              <a:buSzTx/>
              <a:buNone/>
              <a:defRPr sz="2200" cap="all" spc="352">
                <a:solidFill>
                  <a:srgbClr val="55D7FF"/>
                </a:solidFill>
                <a:latin typeface="Avenir Book"/>
                <a:ea typeface="Avenir Book"/>
                <a:cs typeface="Avenir Book"/>
                <a:sym typeface="Avenir Book"/>
              </a:defRPr>
            </a:lvl3pPr>
            <a:lvl4pPr marL="0" indent="685800" defTabSz="825500">
              <a:spcBef>
                <a:spcPts val="0"/>
              </a:spcBef>
              <a:buSzTx/>
              <a:buNone/>
              <a:defRPr sz="2200" cap="all" spc="352">
                <a:solidFill>
                  <a:srgbClr val="55D7FF"/>
                </a:solidFill>
                <a:latin typeface="Avenir Book"/>
                <a:ea typeface="Avenir Book"/>
                <a:cs typeface="Avenir Book"/>
                <a:sym typeface="Avenir Book"/>
              </a:defRPr>
            </a:lvl4pPr>
            <a:lvl5pPr marL="0" indent="914400" defTabSz="825500">
              <a:spcBef>
                <a:spcPts val="0"/>
              </a:spcBef>
              <a:buSzTx/>
              <a:buNone/>
              <a:defRPr sz="2200" cap="all" spc="352">
                <a:solidFill>
                  <a:srgbClr val="55D7FF"/>
                </a:solidFill>
                <a:latin typeface="Avenir Book"/>
                <a:ea typeface="Avenir Book"/>
                <a:cs typeface="Avenir Book"/>
                <a:sym typeface="Avenir Book"/>
              </a:defRPr>
            </a:lvl5pPr>
          </a:lstStyle>
          <a:p>
            <a:pPr lvl="0">
              <a:defRPr sz="1800" cap="none" spc="0">
                <a:solidFill>
                  <a:srgbClr val="000000"/>
                </a:solidFill>
              </a:defRPr>
            </a:pPr>
            <a:r>
              <a:rPr sz="2200" cap="all" spc="352">
                <a:solidFill>
                  <a:srgbClr val="55D7FF"/>
                </a:solidFill>
              </a:rPr>
              <a:t>Body Level One</a:t>
            </a:r>
          </a:p>
          <a:p>
            <a:pPr lvl="1">
              <a:defRPr sz="1800" cap="none" spc="0">
                <a:solidFill>
                  <a:srgbClr val="000000"/>
                </a:solidFill>
              </a:defRPr>
            </a:pPr>
            <a:r>
              <a:rPr sz="2200" cap="all" spc="352">
                <a:solidFill>
                  <a:srgbClr val="55D7FF"/>
                </a:solidFill>
              </a:rPr>
              <a:t>Body Level Two</a:t>
            </a:r>
          </a:p>
          <a:p>
            <a:pPr lvl="2">
              <a:defRPr sz="1800" cap="none" spc="0">
                <a:solidFill>
                  <a:srgbClr val="000000"/>
                </a:solidFill>
              </a:defRPr>
            </a:pPr>
            <a:r>
              <a:rPr sz="2200" cap="all" spc="352">
                <a:solidFill>
                  <a:srgbClr val="55D7FF"/>
                </a:solidFill>
              </a:rPr>
              <a:t>Body Level Three</a:t>
            </a:r>
          </a:p>
          <a:p>
            <a:pPr lvl="3">
              <a:defRPr sz="1800" cap="none" spc="0">
                <a:solidFill>
                  <a:srgbClr val="000000"/>
                </a:solidFill>
              </a:defRPr>
            </a:pPr>
            <a:r>
              <a:rPr sz="2200" cap="all" spc="352">
                <a:solidFill>
                  <a:srgbClr val="55D7FF"/>
                </a:solidFill>
              </a:rPr>
              <a:t>Body Level Four</a:t>
            </a:r>
          </a:p>
          <a:p>
            <a:pPr lvl="4">
              <a:defRPr sz="1800" cap="none" spc="0">
                <a:solidFill>
                  <a:srgbClr val="000000"/>
                </a:solidFill>
              </a:defRPr>
            </a:pPr>
            <a:r>
              <a:rPr sz="2200" cap="all" spc="352">
                <a:solidFill>
                  <a:srgbClr val="55D7FF"/>
                </a:solidFill>
              </a:rPr>
              <a:t>Body Level Five</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39" name="Shape 139"/>
          <p:cNvSpPr>
            <a:spLocks noGrp="1"/>
          </p:cNvSpPr>
          <p:nvPr>
            <p:ph type="title"/>
          </p:nvPr>
        </p:nvSpPr>
        <p:spPr>
          <a:xfrm>
            <a:off x="1892299" y="2752724"/>
            <a:ext cx="9220202" cy="2428876"/>
          </a:xfrm>
          <a:prstGeom prst="rect">
            <a:avLst/>
          </a:prstGeom>
        </p:spPr>
        <p:txBody>
          <a:bodyPr lIns="38100" tIns="38100" rIns="38100" bIns="38100" anchor="b"/>
          <a:lstStyle>
            <a:lvl1pPr>
              <a:defRPr sz="7000" cap="all">
                <a:solidFill>
                  <a:srgbClr val="535353"/>
                </a:solidFill>
                <a:latin typeface="Gill Sans Light"/>
                <a:ea typeface="Gill Sans Light"/>
                <a:cs typeface="Gill Sans Light"/>
                <a:sym typeface="Gill Sans Light"/>
              </a:defRPr>
            </a:lvl1pPr>
          </a:lstStyle>
          <a:p>
            <a:pPr lvl="0">
              <a:defRPr sz="1800" cap="none">
                <a:solidFill>
                  <a:srgbClr val="000000"/>
                </a:solidFill>
              </a:defRPr>
            </a:pPr>
            <a:r>
              <a:rPr sz="7000" cap="all">
                <a:solidFill>
                  <a:srgbClr val="535353"/>
                </a:solidFill>
              </a:rPr>
              <a:t>Title Text</a:t>
            </a:r>
          </a:p>
        </p:txBody>
      </p:sp>
      <p:sp>
        <p:nvSpPr>
          <p:cNvPr id="140" name="Shape 140"/>
          <p:cNvSpPr>
            <a:spLocks noGrp="1"/>
          </p:cNvSpPr>
          <p:nvPr>
            <p:ph type="body" idx="1"/>
          </p:nvPr>
        </p:nvSpPr>
        <p:spPr>
          <a:xfrm>
            <a:off x="1892299" y="5172075"/>
            <a:ext cx="9220202" cy="971551"/>
          </a:xfrm>
          <a:prstGeom prst="rect">
            <a:avLst/>
          </a:prstGeom>
        </p:spPr>
        <p:txBody>
          <a:bodyPr lIns="38100" tIns="38100" rIns="38100" bIns="38100" anchor="t"/>
          <a:lstStyle>
            <a:lvl1pPr marL="0" indent="0" algn="ctr">
              <a:spcBef>
                <a:spcPts val="0"/>
              </a:spcBef>
              <a:buSzTx/>
              <a:buNone/>
              <a:defRPr>
                <a:solidFill>
                  <a:srgbClr val="535353"/>
                </a:solidFill>
                <a:latin typeface="Gill Sans Light"/>
                <a:ea typeface="Gill Sans Light"/>
                <a:cs typeface="Gill Sans Light"/>
                <a:sym typeface="Gill Sans Light"/>
              </a:defRPr>
            </a:lvl1pPr>
            <a:lvl2pPr marL="0" indent="228600" algn="ctr">
              <a:spcBef>
                <a:spcPts val="0"/>
              </a:spcBef>
              <a:buSzTx/>
              <a:buNone/>
              <a:defRPr>
                <a:solidFill>
                  <a:srgbClr val="535353"/>
                </a:solidFill>
                <a:latin typeface="Gill Sans Light"/>
                <a:ea typeface="Gill Sans Light"/>
                <a:cs typeface="Gill Sans Light"/>
                <a:sym typeface="Gill Sans Light"/>
              </a:defRPr>
            </a:lvl2pPr>
            <a:lvl3pPr marL="0" indent="457200" algn="ctr">
              <a:spcBef>
                <a:spcPts val="0"/>
              </a:spcBef>
              <a:buSzTx/>
              <a:buNone/>
              <a:defRPr>
                <a:solidFill>
                  <a:srgbClr val="535353"/>
                </a:solidFill>
                <a:latin typeface="Gill Sans Light"/>
                <a:ea typeface="Gill Sans Light"/>
                <a:cs typeface="Gill Sans Light"/>
                <a:sym typeface="Gill Sans Light"/>
              </a:defRPr>
            </a:lvl3pPr>
            <a:lvl4pPr marL="0" indent="685800" algn="ctr">
              <a:spcBef>
                <a:spcPts val="0"/>
              </a:spcBef>
              <a:buSzTx/>
              <a:buNone/>
              <a:defRPr>
                <a:solidFill>
                  <a:srgbClr val="535353"/>
                </a:solidFill>
                <a:latin typeface="Gill Sans Light"/>
                <a:ea typeface="Gill Sans Light"/>
                <a:cs typeface="Gill Sans Light"/>
                <a:sym typeface="Gill Sans Light"/>
              </a:defRPr>
            </a:lvl4pPr>
            <a:lvl5pPr marL="0" indent="914400" algn="ctr">
              <a:spcBef>
                <a:spcPts val="0"/>
              </a:spcBef>
              <a:buSzTx/>
              <a:buNone/>
              <a:defRPr>
                <a:solidFill>
                  <a:srgbClr val="535353"/>
                </a:solidFill>
                <a:latin typeface="Gill Sans Light"/>
                <a:ea typeface="Gill Sans Light"/>
                <a:cs typeface="Gill Sans Light"/>
                <a:sym typeface="Gill Sans Light"/>
              </a:defRPr>
            </a:lvl5pPr>
          </a:lstStyle>
          <a:p>
            <a:pPr lvl="0">
              <a:defRPr sz="1800">
                <a:solidFill>
                  <a:srgbClr val="000000"/>
                </a:solidFill>
              </a:defRPr>
            </a:pPr>
            <a:r>
              <a:rPr sz="3600">
                <a:solidFill>
                  <a:srgbClr val="535353"/>
                </a:solidFill>
              </a:rPr>
              <a:t>Body Level One</a:t>
            </a:r>
          </a:p>
          <a:p>
            <a:pPr lvl="1">
              <a:defRPr sz="1800">
                <a:solidFill>
                  <a:srgbClr val="000000"/>
                </a:solidFill>
              </a:defRPr>
            </a:pPr>
            <a:r>
              <a:rPr sz="3600">
                <a:solidFill>
                  <a:srgbClr val="535353"/>
                </a:solidFill>
              </a:rPr>
              <a:t>Body Level Two</a:t>
            </a:r>
          </a:p>
          <a:p>
            <a:pPr lvl="2">
              <a:defRPr sz="1800">
                <a:solidFill>
                  <a:srgbClr val="000000"/>
                </a:solidFill>
              </a:defRPr>
            </a:pPr>
            <a:r>
              <a:rPr sz="3600">
                <a:solidFill>
                  <a:srgbClr val="535353"/>
                </a:solidFill>
              </a:rPr>
              <a:t>Body Level Three</a:t>
            </a:r>
          </a:p>
          <a:p>
            <a:pPr lvl="3">
              <a:defRPr sz="1800">
                <a:solidFill>
                  <a:srgbClr val="000000"/>
                </a:solidFill>
              </a:defRPr>
            </a:pPr>
            <a:r>
              <a:rPr sz="3600">
                <a:solidFill>
                  <a:srgbClr val="535353"/>
                </a:solidFill>
              </a:rPr>
              <a:t>Body Level Four</a:t>
            </a:r>
          </a:p>
          <a:p>
            <a:pPr lvl="4">
              <a:defRPr sz="1800">
                <a:solidFill>
                  <a:srgbClr val="000000"/>
                </a:solidFill>
              </a:defRPr>
            </a:pPr>
            <a:r>
              <a:rPr sz="3600">
                <a:solidFill>
                  <a:srgbClr val="535353"/>
                </a:solidFill>
              </a:rPr>
              <a:t>Body Level Five</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blipFill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143" name="Picture 142"/>
          <p:cNvPicPr/>
          <p:nvPr/>
        </p:nvPicPr>
        <p:blipFill>
          <a:blip r:embed="rId3" cstate="print">
            <a:extLst/>
          </a:blip>
          <a:stretch>
            <a:fillRect/>
          </a:stretch>
        </p:blipFill>
        <p:spPr>
          <a:xfrm>
            <a:off x="2429642" y="3277655"/>
            <a:ext cx="8163155" cy="35984"/>
          </a:xfrm>
          <a:prstGeom prst="rect">
            <a:avLst/>
          </a:prstGeom>
        </p:spPr>
      </p:pic>
      <p:sp>
        <p:nvSpPr>
          <p:cNvPr id="145" name="Shape 145"/>
          <p:cNvSpPr>
            <a:spLocks noGrp="1"/>
          </p:cNvSpPr>
          <p:nvPr>
            <p:ph type="title"/>
          </p:nvPr>
        </p:nvSpPr>
        <p:spPr>
          <a:xfrm>
            <a:off x="2578099" y="1743074"/>
            <a:ext cx="7848602" cy="1428751"/>
          </a:xfrm>
          <a:prstGeom prst="rect">
            <a:avLst/>
          </a:prstGeom>
        </p:spPr>
        <p:txBody>
          <a:bodyPr lIns="38100" tIns="38100" rIns="38100" bIns="38100"/>
          <a:lstStyle>
            <a:lvl1pPr>
              <a:defRPr sz="4600" b="1" spc="-138">
                <a:solidFill>
                  <a:srgbClr val="EEEEEE"/>
                </a:solidFill>
                <a:latin typeface="Superclarendon"/>
                <a:ea typeface="Superclarendon"/>
                <a:cs typeface="Superclarendon"/>
                <a:sym typeface="Superclarendon"/>
              </a:defRPr>
            </a:lvl1pPr>
          </a:lstStyle>
          <a:p>
            <a:pPr lvl="0">
              <a:defRPr sz="1800" b="0" spc="0">
                <a:solidFill>
                  <a:srgbClr val="000000"/>
                </a:solidFill>
              </a:defRPr>
            </a:pPr>
            <a:r>
              <a:rPr sz="4600" b="1" spc="-138">
                <a:solidFill>
                  <a:srgbClr val="EEEEEE"/>
                </a:solidFill>
              </a:rPr>
              <a:t>Title Text</a:t>
            </a:r>
          </a:p>
        </p:txBody>
      </p:sp>
      <p:sp>
        <p:nvSpPr>
          <p:cNvPr id="146" name="Shape 146"/>
          <p:cNvSpPr>
            <a:spLocks noGrp="1"/>
          </p:cNvSpPr>
          <p:nvPr>
            <p:ph type="body" idx="1"/>
          </p:nvPr>
        </p:nvSpPr>
        <p:spPr>
          <a:xfrm>
            <a:off x="7026275" y="3724275"/>
            <a:ext cx="3619500" cy="4038601"/>
          </a:xfrm>
          <a:prstGeom prst="rect">
            <a:avLst/>
          </a:prstGeom>
        </p:spPr>
        <p:txBody>
          <a:bodyPr lIns="38100" tIns="38100" rIns="38100" bIns="38100"/>
          <a:lstStyle>
            <a:lvl1pPr marL="422030" indent="-422030">
              <a:spcBef>
                <a:spcPts val="3000"/>
              </a:spcBef>
              <a:buClr>
                <a:srgbClr val="646464"/>
              </a:buClr>
              <a:buSzPct val="65000"/>
              <a:buFont typeface="Zapf Dingbats"/>
              <a:buBlip>
                <a:blip r:embed="rId4"/>
              </a:buBlip>
              <a:defRPr sz="2400">
                <a:solidFill>
                  <a:srgbClr val="EEEEEE"/>
                </a:solidFill>
                <a:latin typeface="Helvetica Neue Bold Condensed"/>
                <a:ea typeface="Helvetica Neue Bold Condensed"/>
                <a:cs typeface="Helvetica Neue Bold Condensed"/>
                <a:sym typeface="Helvetica Neue Bold Condensed"/>
              </a:defRPr>
            </a:lvl1pPr>
            <a:lvl2pPr marL="879230" indent="-422030">
              <a:spcBef>
                <a:spcPts val="3000"/>
              </a:spcBef>
              <a:buClr>
                <a:srgbClr val="646464"/>
              </a:buClr>
              <a:buSzPct val="65000"/>
              <a:buFont typeface="Zapf Dingbats"/>
              <a:buBlip>
                <a:blip r:embed="rId4"/>
              </a:buBlip>
              <a:defRPr sz="2400">
                <a:solidFill>
                  <a:srgbClr val="EEEEEE"/>
                </a:solidFill>
                <a:latin typeface="Helvetica Neue Bold Condensed"/>
                <a:ea typeface="Helvetica Neue Bold Condensed"/>
                <a:cs typeface="Helvetica Neue Bold Condensed"/>
                <a:sym typeface="Helvetica Neue Bold Condensed"/>
              </a:defRPr>
            </a:lvl2pPr>
            <a:lvl3pPr marL="1336430" indent="-422030">
              <a:spcBef>
                <a:spcPts val="3000"/>
              </a:spcBef>
              <a:buClr>
                <a:srgbClr val="646464"/>
              </a:buClr>
              <a:buSzPct val="65000"/>
              <a:buFont typeface="Zapf Dingbats"/>
              <a:buBlip>
                <a:blip r:embed="rId4"/>
              </a:buBlip>
              <a:defRPr sz="2400">
                <a:solidFill>
                  <a:srgbClr val="EEEEEE"/>
                </a:solidFill>
                <a:latin typeface="Helvetica Neue Bold Condensed"/>
                <a:ea typeface="Helvetica Neue Bold Condensed"/>
                <a:cs typeface="Helvetica Neue Bold Condensed"/>
                <a:sym typeface="Helvetica Neue Bold Condensed"/>
              </a:defRPr>
            </a:lvl3pPr>
            <a:lvl4pPr marL="1793630" indent="-422030">
              <a:spcBef>
                <a:spcPts val="3000"/>
              </a:spcBef>
              <a:buClr>
                <a:srgbClr val="646464"/>
              </a:buClr>
              <a:buSzPct val="65000"/>
              <a:buFont typeface="Zapf Dingbats"/>
              <a:buBlip>
                <a:blip r:embed="rId4"/>
              </a:buBlip>
              <a:defRPr sz="2400">
                <a:solidFill>
                  <a:srgbClr val="EEEEEE"/>
                </a:solidFill>
                <a:latin typeface="Helvetica Neue Bold Condensed"/>
                <a:ea typeface="Helvetica Neue Bold Condensed"/>
                <a:cs typeface="Helvetica Neue Bold Condensed"/>
                <a:sym typeface="Helvetica Neue Bold Condensed"/>
              </a:defRPr>
            </a:lvl4pPr>
            <a:lvl5pPr marL="2250830" indent="-422030">
              <a:spcBef>
                <a:spcPts val="3000"/>
              </a:spcBef>
              <a:buClr>
                <a:srgbClr val="646464"/>
              </a:buClr>
              <a:buSzPct val="65000"/>
              <a:buFont typeface="Zapf Dingbats"/>
              <a:buBlip>
                <a:blip r:embed="rId4"/>
              </a:buBlip>
              <a:defRPr sz="240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2400">
                <a:solidFill>
                  <a:srgbClr val="EEEEEE"/>
                </a:solidFill>
              </a:rPr>
              <a:t>Body Level One</a:t>
            </a:r>
          </a:p>
          <a:p>
            <a:pPr lvl="1">
              <a:defRPr sz="1800">
                <a:solidFill>
                  <a:srgbClr val="000000"/>
                </a:solidFill>
              </a:defRPr>
            </a:pPr>
            <a:r>
              <a:rPr sz="2400">
                <a:solidFill>
                  <a:srgbClr val="EEEEEE"/>
                </a:solidFill>
              </a:rPr>
              <a:t>Body Level Two</a:t>
            </a:r>
          </a:p>
          <a:p>
            <a:pPr lvl="2">
              <a:defRPr sz="1800">
                <a:solidFill>
                  <a:srgbClr val="000000"/>
                </a:solidFill>
              </a:defRPr>
            </a:pPr>
            <a:r>
              <a:rPr sz="2400">
                <a:solidFill>
                  <a:srgbClr val="EEEEEE"/>
                </a:solidFill>
              </a:rPr>
              <a:t>Body Level Three</a:t>
            </a:r>
          </a:p>
          <a:p>
            <a:pPr lvl="3">
              <a:defRPr sz="1800">
                <a:solidFill>
                  <a:srgbClr val="000000"/>
                </a:solidFill>
              </a:defRPr>
            </a:pPr>
            <a:r>
              <a:rPr sz="2400">
                <a:solidFill>
                  <a:srgbClr val="EEEEEE"/>
                </a:solidFill>
              </a:rPr>
              <a:t>Body Level Four</a:t>
            </a:r>
          </a:p>
          <a:p>
            <a:pPr lvl="4">
              <a:defRPr sz="1800">
                <a:solidFill>
                  <a:srgbClr val="000000"/>
                </a:solidFill>
              </a:defRPr>
            </a:pPr>
            <a:r>
              <a:rPr sz="2400">
                <a:solidFill>
                  <a:srgbClr val="EEEEEE"/>
                </a:solidFill>
              </a:rPr>
              <a:t>Body Level Five</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Photo - Vertical">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48" name="Shape 148"/>
          <p:cNvSpPr>
            <a:spLocks noGrp="1"/>
          </p:cNvSpPr>
          <p:nvPr>
            <p:ph type="title"/>
          </p:nvPr>
        </p:nvSpPr>
        <p:spPr>
          <a:xfrm>
            <a:off x="2349499" y="2266949"/>
            <a:ext cx="4200527" cy="3028951"/>
          </a:xfrm>
          <a:prstGeom prst="rect">
            <a:avLst/>
          </a:prstGeom>
        </p:spPr>
        <p:txBody>
          <a:bodyPr lIns="38100" tIns="38100" rIns="38100" bIns="38100" anchor="b"/>
          <a:lstStyle>
            <a:lvl1pPr>
              <a:defRPr sz="6600">
                <a:solidFill>
                  <a:srgbClr val="3E231A"/>
                </a:solidFill>
                <a:latin typeface="Papyrus"/>
                <a:ea typeface="Papyrus"/>
                <a:cs typeface="Papyrus"/>
                <a:sym typeface="Papyrus"/>
              </a:defRPr>
            </a:lvl1pPr>
          </a:lstStyle>
          <a:p>
            <a:pPr lvl="0">
              <a:defRPr sz="1800">
                <a:solidFill>
                  <a:srgbClr val="000000"/>
                </a:solidFill>
              </a:defRPr>
            </a:pPr>
            <a:r>
              <a:rPr sz="6600">
                <a:solidFill>
                  <a:srgbClr val="3E231A"/>
                </a:solidFill>
              </a:rPr>
              <a:t>Title Text</a:t>
            </a:r>
          </a:p>
        </p:txBody>
      </p:sp>
      <p:sp>
        <p:nvSpPr>
          <p:cNvPr id="149" name="Shape 149"/>
          <p:cNvSpPr>
            <a:spLocks noGrp="1"/>
          </p:cNvSpPr>
          <p:nvPr>
            <p:ph type="body" idx="1"/>
          </p:nvPr>
        </p:nvSpPr>
        <p:spPr>
          <a:xfrm>
            <a:off x="2349499" y="5305425"/>
            <a:ext cx="4200527" cy="2200276"/>
          </a:xfrm>
          <a:prstGeom prst="rect">
            <a:avLst/>
          </a:prstGeom>
        </p:spPr>
        <p:txBody>
          <a:bodyPr lIns="38100" tIns="38100" rIns="38100" bIns="38100" anchor="t"/>
          <a:lstStyle>
            <a:lvl1pPr marL="0" indent="0" algn="ctr">
              <a:spcBef>
                <a:spcPts val="0"/>
              </a:spcBef>
              <a:buSzTx/>
              <a:buNone/>
              <a:defRPr sz="3400">
                <a:solidFill>
                  <a:srgbClr val="3E231A"/>
                </a:solidFill>
                <a:latin typeface="Papyrus"/>
                <a:ea typeface="Papyrus"/>
                <a:cs typeface="Papyrus"/>
                <a:sym typeface="Papyrus"/>
              </a:defRPr>
            </a:lvl1pPr>
            <a:lvl2pPr marL="0" indent="228600" algn="ctr">
              <a:spcBef>
                <a:spcPts val="0"/>
              </a:spcBef>
              <a:buSzTx/>
              <a:buNone/>
              <a:defRPr sz="3400">
                <a:solidFill>
                  <a:srgbClr val="3E231A"/>
                </a:solidFill>
                <a:latin typeface="Papyrus"/>
                <a:ea typeface="Papyrus"/>
                <a:cs typeface="Papyrus"/>
                <a:sym typeface="Papyrus"/>
              </a:defRPr>
            </a:lvl2pPr>
            <a:lvl3pPr marL="0" indent="457200" algn="ctr">
              <a:spcBef>
                <a:spcPts val="0"/>
              </a:spcBef>
              <a:buSzTx/>
              <a:buNone/>
              <a:defRPr sz="3400">
                <a:solidFill>
                  <a:srgbClr val="3E231A"/>
                </a:solidFill>
                <a:latin typeface="Papyrus"/>
                <a:ea typeface="Papyrus"/>
                <a:cs typeface="Papyrus"/>
                <a:sym typeface="Papyrus"/>
              </a:defRPr>
            </a:lvl3pPr>
            <a:lvl4pPr marL="0" indent="685800" algn="ctr">
              <a:spcBef>
                <a:spcPts val="0"/>
              </a:spcBef>
              <a:buSzTx/>
              <a:buNone/>
              <a:defRPr sz="3400">
                <a:solidFill>
                  <a:srgbClr val="3E231A"/>
                </a:solidFill>
                <a:latin typeface="Papyrus"/>
                <a:ea typeface="Papyrus"/>
                <a:cs typeface="Papyrus"/>
                <a:sym typeface="Papyrus"/>
              </a:defRPr>
            </a:lvl4pPr>
            <a:lvl5pPr marL="0" indent="914400" algn="ctr">
              <a:spcBef>
                <a:spcPts val="0"/>
              </a:spcBef>
              <a:buSzTx/>
              <a:buNone/>
              <a:defRPr sz="3400">
                <a:solidFill>
                  <a:srgbClr val="3E231A"/>
                </a:solidFill>
                <a:latin typeface="Papyrus"/>
                <a:ea typeface="Papyrus"/>
                <a:cs typeface="Papyrus"/>
                <a:sym typeface="Papyrus"/>
              </a:defRPr>
            </a:lvl5pPr>
          </a:lstStyle>
          <a:p>
            <a:pPr lvl="0">
              <a:defRPr sz="1800">
                <a:solidFill>
                  <a:srgbClr val="000000"/>
                </a:solidFill>
              </a:defRPr>
            </a:pPr>
            <a:r>
              <a:rPr sz="3400">
                <a:solidFill>
                  <a:srgbClr val="3E231A"/>
                </a:solidFill>
              </a:rPr>
              <a:t>Body Level One</a:t>
            </a:r>
          </a:p>
          <a:p>
            <a:pPr lvl="1">
              <a:defRPr sz="1800">
                <a:solidFill>
                  <a:srgbClr val="000000"/>
                </a:solidFill>
              </a:defRPr>
            </a:pPr>
            <a:r>
              <a:rPr sz="3400">
                <a:solidFill>
                  <a:srgbClr val="3E231A"/>
                </a:solidFill>
              </a:rPr>
              <a:t>Body Level Two</a:t>
            </a:r>
          </a:p>
          <a:p>
            <a:pPr lvl="2">
              <a:defRPr sz="1800">
                <a:solidFill>
                  <a:srgbClr val="000000"/>
                </a:solidFill>
              </a:defRPr>
            </a:pPr>
            <a:r>
              <a:rPr sz="3400">
                <a:solidFill>
                  <a:srgbClr val="3E231A"/>
                </a:solidFill>
              </a:rPr>
              <a:t>Body Level Three</a:t>
            </a:r>
          </a:p>
          <a:p>
            <a:pPr lvl="3">
              <a:defRPr sz="1800">
                <a:solidFill>
                  <a:srgbClr val="000000"/>
                </a:solidFill>
              </a:defRPr>
            </a:pPr>
            <a:r>
              <a:rPr sz="3400">
                <a:solidFill>
                  <a:srgbClr val="3E231A"/>
                </a:solidFill>
              </a:rPr>
              <a:t>Body Level Four</a:t>
            </a:r>
          </a:p>
          <a:p>
            <a:pPr lvl="4">
              <a:defRPr sz="1800">
                <a:solidFill>
                  <a:srgbClr val="000000"/>
                </a:solidFill>
              </a:defRPr>
            </a:pPr>
            <a:r>
              <a:rPr sz="3400">
                <a:solidFill>
                  <a:srgbClr val="3E231A"/>
                </a:solidFill>
              </a:rPr>
              <a:t>Body Level Five</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solidFill>
          <a:srgbClr val="000000"/>
        </a:solidFill>
        <a:effectLst/>
      </p:bgPr>
    </p:bg>
    <p:spTree>
      <p:nvGrpSpPr>
        <p:cNvPr id="1" name=""/>
        <p:cNvGrpSpPr/>
        <p:nvPr/>
      </p:nvGrpSpPr>
      <p:grpSpPr>
        <a:xfrm>
          <a:off x="0" y="0"/>
          <a:ext cx="0" cy="0"/>
          <a:chOff x="0" y="0"/>
          <a:chExt cx="0" cy="0"/>
        </a:xfrm>
      </p:grpSpPr>
      <p:sp>
        <p:nvSpPr>
          <p:cNvPr id="151" name="Shape 151"/>
          <p:cNvSpPr>
            <a:spLocks noGrp="1"/>
          </p:cNvSpPr>
          <p:nvPr>
            <p:ph type="title"/>
          </p:nvPr>
        </p:nvSpPr>
        <p:spPr>
          <a:xfrm>
            <a:off x="2120899" y="1676399"/>
            <a:ext cx="3810002" cy="1390651"/>
          </a:xfrm>
          <a:prstGeom prst="rect">
            <a:avLst/>
          </a:prstGeom>
        </p:spPr>
        <p:txBody>
          <a:bodyPr lIns="38100" tIns="38100" rIns="38100" bIns="38100" anchor="t"/>
          <a:lstStyle>
            <a:lvl1pPr algn="l">
              <a:defRPr sz="4400" cap="all" spc="704">
                <a:solidFill>
                  <a:srgbClr val="FFFFFF"/>
                </a:solidFill>
                <a:latin typeface="Avenir Light"/>
                <a:ea typeface="Avenir Light"/>
                <a:cs typeface="Avenir Light"/>
                <a:sym typeface="Avenir Light"/>
              </a:defRPr>
            </a:lvl1pPr>
          </a:lstStyle>
          <a:p>
            <a:pPr lvl="0">
              <a:defRPr sz="1800" cap="none" spc="0">
                <a:solidFill>
                  <a:srgbClr val="000000"/>
                </a:solidFill>
              </a:defRPr>
            </a:pPr>
            <a:r>
              <a:rPr sz="4400" cap="all" spc="704">
                <a:solidFill>
                  <a:srgbClr val="FFFFFF"/>
                </a:solidFill>
              </a:rPr>
              <a:t>Title Text</a:t>
            </a:r>
          </a:p>
        </p:txBody>
      </p:sp>
      <p:sp>
        <p:nvSpPr>
          <p:cNvPr id="152" name="Shape 152"/>
          <p:cNvSpPr>
            <a:spLocks noGrp="1"/>
          </p:cNvSpPr>
          <p:nvPr>
            <p:ph type="body" idx="1"/>
          </p:nvPr>
        </p:nvSpPr>
        <p:spPr>
          <a:xfrm>
            <a:off x="2120899" y="3333750"/>
            <a:ext cx="3810002" cy="4543426"/>
          </a:xfrm>
          <a:prstGeom prst="rect">
            <a:avLst/>
          </a:prstGeom>
        </p:spPr>
        <p:txBody>
          <a:bodyPr lIns="38100" tIns="38100" rIns="38100" bIns="38100"/>
          <a:lstStyle>
            <a:lvl1pPr marL="367453" indent="-367453">
              <a:spcBef>
                <a:spcPts val="3200"/>
              </a:spcBef>
              <a:buClr>
                <a:srgbClr val="646464"/>
              </a:buClr>
              <a:buSzPct val="90000"/>
              <a:buChar char="•"/>
              <a:defRPr sz="2800">
                <a:solidFill>
                  <a:srgbClr val="FFFFFF"/>
                </a:solidFill>
                <a:latin typeface="Avenir Light"/>
                <a:ea typeface="Avenir Light"/>
                <a:cs typeface="Avenir Light"/>
                <a:sym typeface="Avenir Light"/>
              </a:defRPr>
            </a:lvl1pPr>
            <a:lvl2pPr marL="761153" indent="-367453">
              <a:spcBef>
                <a:spcPts val="3200"/>
              </a:spcBef>
              <a:buClr>
                <a:srgbClr val="646464"/>
              </a:buClr>
              <a:buSzPct val="90000"/>
              <a:buChar char="•"/>
              <a:defRPr sz="2800">
                <a:solidFill>
                  <a:srgbClr val="FFFFFF"/>
                </a:solidFill>
                <a:latin typeface="Avenir Light"/>
                <a:ea typeface="Avenir Light"/>
                <a:cs typeface="Avenir Light"/>
                <a:sym typeface="Avenir Light"/>
              </a:defRPr>
            </a:lvl2pPr>
            <a:lvl3pPr marL="1154853" indent="-367453">
              <a:spcBef>
                <a:spcPts val="3200"/>
              </a:spcBef>
              <a:buClr>
                <a:srgbClr val="646464"/>
              </a:buClr>
              <a:buSzPct val="90000"/>
              <a:buChar char="•"/>
              <a:defRPr sz="2800">
                <a:solidFill>
                  <a:srgbClr val="FFFFFF"/>
                </a:solidFill>
                <a:latin typeface="Avenir Light"/>
                <a:ea typeface="Avenir Light"/>
                <a:cs typeface="Avenir Light"/>
                <a:sym typeface="Avenir Light"/>
              </a:defRPr>
            </a:lvl3pPr>
            <a:lvl4pPr marL="1548553" indent="-367453">
              <a:spcBef>
                <a:spcPts val="3200"/>
              </a:spcBef>
              <a:buClr>
                <a:srgbClr val="646464"/>
              </a:buClr>
              <a:buSzPct val="90000"/>
              <a:buChar char="•"/>
              <a:defRPr sz="2800">
                <a:solidFill>
                  <a:srgbClr val="FFFFFF"/>
                </a:solidFill>
                <a:latin typeface="Avenir Light"/>
                <a:ea typeface="Avenir Light"/>
                <a:cs typeface="Avenir Light"/>
                <a:sym typeface="Avenir Light"/>
              </a:defRPr>
            </a:lvl4pPr>
            <a:lvl5pPr marL="1942253" indent="-367453">
              <a:spcBef>
                <a:spcPts val="3200"/>
              </a:spcBef>
              <a:buClr>
                <a:srgbClr val="646464"/>
              </a:buClr>
              <a:buSzPct val="90000"/>
              <a:buChar char="•"/>
              <a:defRPr sz="2800">
                <a:solidFill>
                  <a:srgbClr val="FFFFFF"/>
                </a:solidFill>
                <a:latin typeface="Avenir Light"/>
                <a:ea typeface="Avenir Light"/>
                <a:cs typeface="Avenir Light"/>
                <a:sym typeface="Avenir Light"/>
              </a:defRPr>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800">
                <a:solidFill>
                  <a:srgbClr val="FFFFFF"/>
                </a:solidFill>
              </a:rPr>
              <a:t>Body Level Two</a:t>
            </a:r>
          </a:p>
          <a:p>
            <a:pPr lvl="2">
              <a:defRPr sz="1800">
                <a:solidFill>
                  <a:srgbClr val="000000"/>
                </a:solidFill>
              </a:defRPr>
            </a:pPr>
            <a:r>
              <a:rPr sz="2800">
                <a:solidFill>
                  <a:srgbClr val="FFFFFF"/>
                </a:solidFill>
              </a:rPr>
              <a:t>Body Level Three</a:t>
            </a:r>
          </a:p>
          <a:p>
            <a:pPr lvl="3">
              <a:defRPr sz="1800">
                <a:solidFill>
                  <a:srgbClr val="000000"/>
                </a:solidFill>
              </a:defRPr>
            </a:pPr>
            <a:r>
              <a:rPr sz="2800">
                <a:solidFill>
                  <a:srgbClr val="FFFFFF"/>
                </a:solidFill>
              </a:rPr>
              <a:t>Body Level Four</a:t>
            </a:r>
          </a:p>
          <a:p>
            <a:pPr lvl="4">
              <a:defRPr sz="1800">
                <a:solidFill>
                  <a:srgbClr val="000000"/>
                </a:solidFill>
              </a:defRPr>
            </a:pPr>
            <a:r>
              <a:rPr sz="2800">
                <a:solidFill>
                  <a:srgbClr val="FFFFFF"/>
                </a:solidFill>
              </a:rPr>
              <a:t>Body Level Five</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154" name="Shape 154"/>
          <p:cNvSpPr>
            <a:spLocks noGrp="1"/>
          </p:cNvSpPr>
          <p:nvPr>
            <p:ph type="title"/>
          </p:nvPr>
        </p:nvSpPr>
        <p:spPr>
          <a:xfrm>
            <a:off x="2578099" y="2447924"/>
            <a:ext cx="7848602" cy="2476501"/>
          </a:xfrm>
          <a:prstGeom prst="rect">
            <a:avLst/>
          </a:prstGeom>
        </p:spPr>
        <p:txBody>
          <a:bodyPr lIns="38100" tIns="38100" rIns="38100" bIns="38100" anchor="b"/>
          <a:lstStyle>
            <a:lvl1pPr>
              <a:defRPr sz="7800">
                <a:solidFill>
                  <a:srgbClr val="FFFFFF"/>
                </a:solidFill>
                <a:latin typeface="Helvetica Light"/>
                <a:ea typeface="Helvetica Light"/>
                <a:cs typeface="Helvetica Light"/>
                <a:sym typeface="Helvetica Light"/>
              </a:defRPr>
            </a:lvl1pPr>
          </a:lstStyle>
          <a:p>
            <a:pPr lvl="0">
              <a:defRPr sz="1800">
                <a:solidFill>
                  <a:srgbClr val="000000"/>
                </a:solidFill>
              </a:defRPr>
            </a:pPr>
            <a:r>
              <a:rPr sz="7800">
                <a:solidFill>
                  <a:srgbClr val="FFFFFF"/>
                </a:solidFill>
              </a:rPr>
              <a:t>Title Text</a:t>
            </a:r>
          </a:p>
        </p:txBody>
      </p:sp>
      <p:sp>
        <p:nvSpPr>
          <p:cNvPr id="155" name="Shape 155"/>
          <p:cNvSpPr>
            <a:spLocks noGrp="1"/>
          </p:cNvSpPr>
          <p:nvPr>
            <p:ph type="body" idx="1"/>
          </p:nvPr>
        </p:nvSpPr>
        <p:spPr>
          <a:xfrm>
            <a:off x="2578099" y="4991100"/>
            <a:ext cx="7848602" cy="847725"/>
          </a:xfrm>
          <a:prstGeom prst="rect">
            <a:avLst/>
          </a:prstGeom>
        </p:spPr>
        <p:txBody>
          <a:bodyPr lIns="38100" tIns="38100" rIns="38100" bIns="38100" anchor="t"/>
          <a:lstStyle>
            <a:lvl1pPr marL="0" indent="0" algn="ctr">
              <a:spcBef>
                <a:spcPts val="0"/>
              </a:spcBef>
              <a:buSzTx/>
              <a:buNone/>
              <a:defRPr sz="3000">
                <a:solidFill>
                  <a:srgbClr val="FFFFFF"/>
                </a:solidFill>
                <a:latin typeface="Helvetica Light"/>
                <a:ea typeface="Helvetica Light"/>
                <a:cs typeface="Helvetica Light"/>
                <a:sym typeface="Helvetica Light"/>
              </a:defRPr>
            </a:lvl1pPr>
            <a:lvl2pPr marL="0" indent="228600" algn="ctr">
              <a:spcBef>
                <a:spcPts val="0"/>
              </a:spcBef>
              <a:buSzTx/>
              <a:buNone/>
              <a:defRPr sz="3000">
                <a:solidFill>
                  <a:srgbClr val="FFFFFF"/>
                </a:solidFill>
                <a:latin typeface="Helvetica Light"/>
                <a:ea typeface="Helvetica Light"/>
                <a:cs typeface="Helvetica Light"/>
                <a:sym typeface="Helvetica Light"/>
              </a:defRPr>
            </a:lvl2pPr>
            <a:lvl3pPr marL="0" indent="457200" algn="ctr">
              <a:spcBef>
                <a:spcPts val="0"/>
              </a:spcBef>
              <a:buSzTx/>
              <a:buNone/>
              <a:defRPr sz="3000">
                <a:solidFill>
                  <a:srgbClr val="FFFFFF"/>
                </a:solidFill>
                <a:latin typeface="Helvetica Light"/>
                <a:ea typeface="Helvetica Light"/>
                <a:cs typeface="Helvetica Light"/>
                <a:sym typeface="Helvetica Light"/>
              </a:defRPr>
            </a:lvl3pPr>
            <a:lvl4pPr marL="0" indent="685800" algn="ctr">
              <a:spcBef>
                <a:spcPts val="0"/>
              </a:spcBef>
              <a:buSzTx/>
              <a:buNone/>
              <a:defRPr sz="3000">
                <a:solidFill>
                  <a:srgbClr val="FFFFFF"/>
                </a:solidFill>
                <a:latin typeface="Helvetica Light"/>
                <a:ea typeface="Helvetica Light"/>
                <a:cs typeface="Helvetica Light"/>
                <a:sym typeface="Helvetica Light"/>
              </a:defRPr>
            </a:lvl4pPr>
            <a:lvl5pPr marL="0" indent="914400" algn="ctr">
              <a:spcBef>
                <a:spcPts val="0"/>
              </a:spcBef>
              <a:buSzTx/>
              <a:buNone/>
              <a:defRPr sz="3000">
                <a:solidFill>
                  <a:srgbClr val="FFFFFF"/>
                </a:solidFill>
                <a:latin typeface="Helvetica Light"/>
                <a:ea typeface="Helvetica Light"/>
                <a:cs typeface="Helvetica Light"/>
                <a:sym typeface="Helvetica Light"/>
              </a:defRPr>
            </a:lvl5pPr>
          </a:lstStyle>
          <a:p>
            <a:pPr lvl="0">
              <a:defRPr sz="1800">
                <a:solidFill>
                  <a:srgbClr val="000000"/>
                </a:solidFill>
              </a:defRPr>
            </a:pPr>
            <a:r>
              <a:rPr sz="3000">
                <a:solidFill>
                  <a:srgbClr val="FFFFFF"/>
                </a:solidFill>
              </a:rPr>
              <a:t>Body Level One</a:t>
            </a:r>
          </a:p>
          <a:p>
            <a:pPr lvl="1">
              <a:defRPr sz="1800">
                <a:solidFill>
                  <a:srgbClr val="000000"/>
                </a:solidFill>
              </a:defRPr>
            </a:pPr>
            <a:r>
              <a:rPr sz="3000">
                <a:solidFill>
                  <a:srgbClr val="FFFFFF"/>
                </a:solidFill>
              </a:rPr>
              <a:t>Body Level Two</a:t>
            </a:r>
          </a:p>
          <a:p>
            <a:pPr lvl="2">
              <a:defRPr sz="1800">
                <a:solidFill>
                  <a:srgbClr val="000000"/>
                </a:solidFill>
              </a:defRPr>
            </a:pPr>
            <a:r>
              <a:rPr sz="3000">
                <a:solidFill>
                  <a:srgbClr val="FFFFFF"/>
                </a:solidFill>
              </a:rPr>
              <a:t>Body Level Three</a:t>
            </a:r>
          </a:p>
          <a:p>
            <a:pPr lvl="3">
              <a:defRPr sz="1800">
                <a:solidFill>
                  <a:srgbClr val="000000"/>
                </a:solidFill>
              </a:defRPr>
            </a:pPr>
            <a:r>
              <a:rPr sz="3000">
                <a:solidFill>
                  <a:srgbClr val="FFFFFF"/>
                </a:solidFill>
              </a:rPr>
              <a:t>Body Level Four</a:t>
            </a:r>
          </a:p>
          <a:p>
            <a:pPr lvl="4">
              <a:defRPr sz="1800">
                <a:solidFill>
                  <a:srgbClr val="000000"/>
                </a:solidFill>
              </a:defRPr>
            </a:pPr>
            <a:r>
              <a:rPr sz="3000">
                <a:solidFill>
                  <a:srgbClr val="FFFFFF"/>
                </a:solidFill>
              </a:rP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pic>
        <p:nvPicPr>
          <p:cNvPr id="31" name="chalk_line-1.png"/>
          <p:cNvPicPr/>
          <p:nvPr/>
        </p:nvPicPr>
        <p:blipFill>
          <a:blip r:embed="rId2" cstate="print">
            <a:extLst/>
          </a:blip>
          <a:stretch>
            <a:fillRect/>
          </a:stretch>
        </p:blipFill>
        <p:spPr>
          <a:xfrm>
            <a:off x="177800" y="0"/>
            <a:ext cx="3441700" cy="9794917"/>
          </a:xfrm>
          <a:prstGeom prst="rect">
            <a:avLst/>
          </a:prstGeom>
          <a:ln w="12700">
            <a:miter lim="400000"/>
          </a:ln>
        </p:spPr>
      </p:pic>
      <p:pic>
        <p:nvPicPr>
          <p:cNvPr id="32" name="chalk_line-2.png"/>
          <p:cNvPicPr/>
          <p:nvPr/>
        </p:nvPicPr>
        <p:blipFill>
          <a:blip r:embed="rId3" cstate="print">
            <a:extLst/>
          </a:blip>
          <a:stretch>
            <a:fillRect/>
          </a:stretch>
        </p:blipFill>
        <p:spPr>
          <a:xfrm>
            <a:off x="5168900" y="1321246"/>
            <a:ext cx="7835900" cy="7934466"/>
          </a:xfrm>
          <a:prstGeom prst="rect">
            <a:avLst/>
          </a:prstGeom>
          <a:ln w="12700">
            <a:miter lim="400000"/>
          </a:ln>
        </p:spPr>
      </p:pic>
      <p:pic>
        <p:nvPicPr>
          <p:cNvPr id="33" name="Scrapbook_cover_title_hi.png"/>
          <p:cNvPicPr/>
          <p:nvPr/>
        </p:nvPicPr>
        <p:blipFill>
          <a:blip r:embed="rId4" cstate="print">
            <a:extLst/>
          </a:blip>
          <a:stretch>
            <a:fillRect/>
          </a:stretch>
        </p:blipFill>
        <p:spPr>
          <a:xfrm>
            <a:off x="640735" y="2781300"/>
            <a:ext cx="11760201" cy="4178300"/>
          </a:xfrm>
          <a:prstGeom prst="rect">
            <a:avLst/>
          </a:prstGeom>
          <a:ln w="12700">
            <a:miter lim="400000"/>
          </a:ln>
        </p:spPr>
      </p:pic>
      <p:sp>
        <p:nvSpPr>
          <p:cNvPr id="34" name="Shape 34"/>
          <p:cNvSpPr>
            <a:spLocks noGrp="1"/>
          </p:cNvSpPr>
          <p:nvPr>
            <p:ph type="title"/>
          </p:nvPr>
        </p:nvSpPr>
        <p:spPr>
          <a:xfrm>
            <a:off x="1270000" y="3733800"/>
            <a:ext cx="10464800" cy="2286000"/>
          </a:xfrm>
          <a:prstGeom prst="rect">
            <a:avLst/>
          </a:prstGeom>
        </p:spPr>
        <p:txBody>
          <a:bodyPr/>
          <a:lstStyle>
            <a:lvl1pPr>
              <a:defRPr sz="6800" i="1">
                <a:solidFill>
                  <a:srgbClr val="292929">
                    <a:alpha val="93000"/>
                  </a:srgbClr>
                </a:solidFill>
                <a:latin typeface="+mj-lt"/>
                <a:ea typeface="+mj-ea"/>
                <a:cs typeface="+mj-cs"/>
                <a:sym typeface="Georgia"/>
              </a:defRPr>
            </a:lvl1pPr>
          </a:lstStyle>
          <a:p>
            <a:pPr lvl="0">
              <a:defRPr sz="1800" i="0">
                <a:solidFill>
                  <a:srgbClr val="000000"/>
                </a:solidFill>
              </a:defRPr>
            </a:pPr>
            <a:r>
              <a:rPr sz="6800" i="1">
                <a:solidFill>
                  <a:srgbClr val="292929">
                    <a:alpha val="93000"/>
                  </a:srgbClr>
                </a:solidFill>
              </a:rPr>
              <a:t>Title Text</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 Top">
    <p:bg>
      <p:bgPr>
        <a:blipFill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157" name="Chalk_Line_10x7.png"/>
          <p:cNvPicPr/>
          <p:nvPr/>
        </p:nvPicPr>
        <p:blipFill>
          <a:blip r:embed="rId3" cstate="print">
            <a:alphaModFix amt="45000"/>
            <a:extLst/>
          </a:blip>
          <a:stretch>
            <a:fillRect/>
          </a:stretch>
        </p:blipFill>
        <p:spPr>
          <a:xfrm>
            <a:off x="1920874" y="1485899"/>
            <a:ext cx="9163052" cy="6581776"/>
          </a:xfrm>
          <a:prstGeom prst="rect">
            <a:avLst/>
          </a:prstGeom>
          <a:ln w="12700">
            <a:miter lim="400000"/>
          </a:ln>
        </p:spPr>
      </p:pic>
      <p:sp>
        <p:nvSpPr>
          <p:cNvPr id="158" name="Shape 158"/>
          <p:cNvSpPr>
            <a:spLocks noGrp="1"/>
          </p:cNvSpPr>
          <p:nvPr>
            <p:ph type="title"/>
          </p:nvPr>
        </p:nvSpPr>
        <p:spPr>
          <a:xfrm>
            <a:off x="2301874" y="1695449"/>
            <a:ext cx="8401052" cy="1285876"/>
          </a:xfrm>
          <a:prstGeom prst="rect">
            <a:avLst/>
          </a:prstGeom>
        </p:spPr>
        <p:txBody>
          <a:bodyPr lIns="38100" tIns="38100" rIns="38100" bIns="38100" anchor="t"/>
          <a:lstStyle>
            <a:lvl1pPr algn="l">
              <a:lnSpc>
                <a:spcPct val="80000"/>
              </a:lnSpc>
              <a:defRPr sz="4600" b="1" cap="all" spc="367">
                <a:solidFill>
                  <a:srgbClr val="3E3B39"/>
                </a:solidFill>
                <a:effectLst>
                  <a:outerShdw blurRad="25400" dist="25400" dir="5520000" rotWithShape="0">
                    <a:srgbClr val="FFFFFF">
                      <a:alpha val="72000"/>
                    </a:srgbClr>
                  </a:outerShdw>
                </a:effectLst>
                <a:latin typeface="Avenir Next"/>
                <a:ea typeface="Avenir Next"/>
                <a:cs typeface="Avenir Next"/>
                <a:sym typeface="Avenir Next"/>
              </a:defRPr>
            </a:lvl1pPr>
          </a:lstStyle>
          <a:p>
            <a:pPr lvl="0">
              <a:defRPr sz="1800" b="0" cap="none" spc="0">
                <a:solidFill>
                  <a:srgbClr val="000000"/>
                </a:solidFill>
                <a:effectLst/>
              </a:defRPr>
            </a:pPr>
            <a:r>
              <a:rPr sz="4600" b="1" cap="all" spc="367">
                <a:solidFill>
                  <a:srgbClr val="3E3B39"/>
                </a:solidFill>
                <a:effectLst>
                  <a:outerShdw blurRad="25400" dist="25400" dir="5520000" rotWithShape="0">
                    <a:srgbClr val="FFFFFF">
                      <a:alpha val="72000"/>
                    </a:srgbClr>
                  </a:outerShdw>
                </a:effectLst>
              </a:rPr>
              <a:t>Title Text</a:t>
            </a: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Photo - Vertical">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60" name="Shape 160"/>
          <p:cNvSpPr>
            <a:spLocks noGrp="1"/>
          </p:cNvSpPr>
          <p:nvPr>
            <p:ph type="title"/>
          </p:nvPr>
        </p:nvSpPr>
        <p:spPr>
          <a:xfrm>
            <a:off x="2339974" y="1790699"/>
            <a:ext cx="4000502" cy="3000376"/>
          </a:xfrm>
          <a:prstGeom prst="rect">
            <a:avLst/>
          </a:prstGeom>
        </p:spPr>
        <p:txBody>
          <a:bodyPr lIns="38100" tIns="38100" rIns="38100" bIns="38100" anchor="b"/>
          <a:lstStyle>
            <a:lvl1pPr>
              <a:defRPr sz="5800">
                <a:solidFill>
                  <a:srgbClr val="FFFFFF"/>
                </a:solidFill>
                <a:latin typeface="Helvetica Light"/>
                <a:ea typeface="Helvetica Light"/>
                <a:cs typeface="Helvetica Light"/>
                <a:sym typeface="Helvetica Light"/>
              </a:defRPr>
            </a:lvl1pPr>
          </a:lstStyle>
          <a:p>
            <a:pPr lvl="0">
              <a:defRPr sz="1800">
                <a:solidFill>
                  <a:srgbClr val="000000"/>
                </a:solidFill>
              </a:defRPr>
            </a:pPr>
            <a:r>
              <a:rPr sz="5800">
                <a:solidFill>
                  <a:srgbClr val="FFFFFF"/>
                </a:solidFill>
              </a:rPr>
              <a:t>Title Text</a:t>
            </a:r>
          </a:p>
        </p:txBody>
      </p:sp>
      <p:sp>
        <p:nvSpPr>
          <p:cNvPr id="161" name="Shape 161"/>
          <p:cNvSpPr>
            <a:spLocks noGrp="1"/>
          </p:cNvSpPr>
          <p:nvPr>
            <p:ph type="body" idx="1"/>
          </p:nvPr>
        </p:nvSpPr>
        <p:spPr>
          <a:xfrm>
            <a:off x="2339974" y="4972050"/>
            <a:ext cx="4000502" cy="3000376"/>
          </a:xfrm>
          <a:prstGeom prst="rect">
            <a:avLst/>
          </a:prstGeom>
        </p:spPr>
        <p:txBody>
          <a:bodyPr lIns="38100" tIns="38100" rIns="38100" bIns="38100" anchor="t"/>
          <a:lstStyle>
            <a:lvl1pPr marL="0" indent="0" algn="ctr">
              <a:spcBef>
                <a:spcPts val="0"/>
              </a:spcBef>
              <a:buSzTx/>
              <a:buNone/>
              <a:defRPr sz="3000">
                <a:solidFill>
                  <a:srgbClr val="FFFFFF"/>
                </a:solidFill>
                <a:latin typeface="Helvetica Light"/>
                <a:ea typeface="Helvetica Light"/>
                <a:cs typeface="Helvetica Light"/>
                <a:sym typeface="Helvetica Light"/>
              </a:defRPr>
            </a:lvl1pPr>
            <a:lvl2pPr marL="0" indent="228600" algn="ctr">
              <a:spcBef>
                <a:spcPts val="0"/>
              </a:spcBef>
              <a:buSzTx/>
              <a:buNone/>
              <a:defRPr sz="3000">
                <a:solidFill>
                  <a:srgbClr val="FFFFFF"/>
                </a:solidFill>
                <a:latin typeface="Helvetica Light"/>
                <a:ea typeface="Helvetica Light"/>
                <a:cs typeface="Helvetica Light"/>
                <a:sym typeface="Helvetica Light"/>
              </a:defRPr>
            </a:lvl2pPr>
            <a:lvl3pPr marL="0" indent="457200" algn="ctr">
              <a:spcBef>
                <a:spcPts val="0"/>
              </a:spcBef>
              <a:buSzTx/>
              <a:buNone/>
              <a:defRPr sz="3000">
                <a:solidFill>
                  <a:srgbClr val="FFFFFF"/>
                </a:solidFill>
                <a:latin typeface="Helvetica Light"/>
                <a:ea typeface="Helvetica Light"/>
                <a:cs typeface="Helvetica Light"/>
                <a:sym typeface="Helvetica Light"/>
              </a:defRPr>
            </a:lvl3pPr>
            <a:lvl4pPr marL="0" indent="685800" algn="ctr">
              <a:spcBef>
                <a:spcPts val="0"/>
              </a:spcBef>
              <a:buSzTx/>
              <a:buNone/>
              <a:defRPr sz="3000">
                <a:solidFill>
                  <a:srgbClr val="FFFFFF"/>
                </a:solidFill>
                <a:latin typeface="Helvetica Light"/>
                <a:ea typeface="Helvetica Light"/>
                <a:cs typeface="Helvetica Light"/>
                <a:sym typeface="Helvetica Light"/>
              </a:defRPr>
            </a:lvl4pPr>
            <a:lvl5pPr marL="0" indent="914400" algn="ctr">
              <a:spcBef>
                <a:spcPts val="0"/>
              </a:spcBef>
              <a:buSzTx/>
              <a:buNone/>
              <a:defRPr sz="3000">
                <a:solidFill>
                  <a:srgbClr val="FFFFFF"/>
                </a:solidFill>
                <a:latin typeface="Helvetica Light"/>
                <a:ea typeface="Helvetica Light"/>
                <a:cs typeface="Helvetica Light"/>
                <a:sym typeface="Helvetica Light"/>
              </a:defRPr>
            </a:lvl5pPr>
          </a:lstStyle>
          <a:p>
            <a:pPr lvl="0">
              <a:defRPr sz="1800">
                <a:solidFill>
                  <a:srgbClr val="000000"/>
                </a:solidFill>
              </a:defRPr>
            </a:pPr>
            <a:r>
              <a:rPr sz="3000">
                <a:solidFill>
                  <a:srgbClr val="FFFFFF"/>
                </a:solidFill>
              </a:rPr>
              <a:t>Body Level One</a:t>
            </a:r>
          </a:p>
          <a:p>
            <a:pPr lvl="1">
              <a:defRPr sz="1800">
                <a:solidFill>
                  <a:srgbClr val="000000"/>
                </a:solidFill>
              </a:defRPr>
            </a:pPr>
            <a:r>
              <a:rPr sz="3000">
                <a:solidFill>
                  <a:srgbClr val="FFFFFF"/>
                </a:solidFill>
              </a:rPr>
              <a:t>Body Level Two</a:t>
            </a:r>
          </a:p>
          <a:p>
            <a:pPr lvl="2">
              <a:defRPr sz="1800">
                <a:solidFill>
                  <a:srgbClr val="000000"/>
                </a:solidFill>
              </a:defRPr>
            </a:pPr>
            <a:r>
              <a:rPr sz="3000">
                <a:solidFill>
                  <a:srgbClr val="FFFFFF"/>
                </a:solidFill>
              </a:rPr>
              <a:t>Body Level Three</a:t>
            </a:r>
          </a:p>
          <a:p>
            <a:pPr lvl="3">
              <a:defRPr sz="1800">
                <a:solidFill>
                  <a:srgbClr val="000000"/>
                </a:solidFill>
              </a:defRPr>
            </a:pPr>
            <a:r>
              <a:rPr sz="3000">
                <a:solidFill>
                  <a:srgbClr val="FFFFFF"/>
                </a:solidFill>
              </a:rPr>
              <a:t>Body Level Four</a:t>
            </a:r>
          </a:p>
          <a:p>
            <a:pPr lvl="4">
              <a:defRPr sz="1800">
                <a:solidFill>
                  <a:srgbClr val="000000"/>
                </a:solidFill>
              </a:defRPr>
            </a:pPr>
            <a:r>
              <a:rPr sz="3000">
                <a:solidFill>
                  <a:srgbClr val="FFFFFF"/>
                </a:solidFill>
              </a:rPr>
              <a:t>Body Level Five</a:t>
            </a: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63" name="Shape 163"/>
          <p:cNvSpPr>
            <a:spLocks noGrp="1"/>
          </p:cNvSpPr>
          <p:nvPr>
            <p:ph type="title"/>
          </p:nvPr>
        </p:nvSpPr>
        <p:spPr>
          <a:xfrm>
            <a:off x="2578099" y="2486024"/>
            <a:ext cx="7848602" cy="2600326"/>
          </a:xfrm>
          <a:prstGeom prst="rect">
            <a:avLst/>
          </a:prstGeom>
        </p:spPr>
        <p:txBody>
          <a:bodyPr lIns="38100" tIns="38100" rIns="38100" bIns="38100" anchor="b"/>
          <a:lstStyle>
            <a:lvl1pPr>
              <a:defRPr sz="7000">
                <a:solidFill>
                  <a:srgbClr val="3E231A"/>
                </a:solidFill>
                <a:latin typeface="Papyrus"/>
                <a:ea typeface="Papyrus"/>
                <a:cs typeface="Papyrus"/>
                <a:sym typeface="Papyrus"/>
              </a:defRPr>
            </a:lvl1pPr>
          </a:lstStyle>
          <a:p>
            <a:pPr lvl="0">
              <a:defRPr sz="1800">
                <a:solidFill>
                  <a:srgbClr val="000000"/>
                </a:solidFill>
              </a:defRPr>
            </a:pPr>
            <a:r>
              <a:rPr sz="7000">
                <a:solidFill>
                  <a:srgbClr val="3E231A"/>
                </a:solidFill>
              </a:rPr>
              <a:t>Title Text</a:t>
            </a:r>
          </a:p>
        </p:txBody>
      </p:sp>
      <p:sp>
        <p:nvSpPr>
          <p:cNvPr id="164" name="Shape 164"/>
          <p:cNvSpPr>
            <a:spLocks noGrp="1"/>
          </p:cNvSpPr>
          <p:nvPr>
            <p:ph type="body" idx="1"/>
          </p:nvPr>
        </p:nvSpPr>
        <p:spPr>
          <a:xfrm>
            <a:off x="2578099" y="5105400"/>
            <a:ext cx="7848602" cy="1095376"/>
          </a:xfrm>
          <a:prstGeom prst="rect">
            <a:avLst/>
          </a:prstGeom>
        </p:spPr>
        <p:txBody>
          <a:bodyPr lIns="38100" tIns="38100" rIns="38100" bIns="38100" anchor="t"/>
          <a:lstStyle>
            <a:lvl1pPr marL="0" indent="0" algn="ctr">
              <a:spcBef>
                <a:spcPts val="0"/>
              </a:spcBef>
              <a:buSzTx/>
              <a:buNone/>
              <a:defRPr sz="3400">
                <a:solidFill>
                  <a:srgbClr val="3E231A"/>
                </a:solidFill>
                <a:latin typeface="Papyrus"/>
                <a:ea typeface="Papyrus"/>
                <a:cs typeface="Papyrus"/>
                <a:sym typeface="Papyrus"/>
              </a:defRPr>
            </a:lvl1pPr>
            <a:lvl2pPr marL="0" indent="228600" algn="ctr">
              <a:spcBef>
                <a:spcPts val="0"/>
              </a:spcBef>
              <a:buSzTx/>
              <a:buNone/>
              <a:defRPr sz="3400">
                <a:solidFill>
                  <a:srgbClr val="3E231A"/>
                </a:solidFill>
                <a:latin typeface="Papyrus"/>
                <a:ea typeface="Papyrus"/>
                <a:cs typeface="Papyrus"/>
                <a:sym typeface="Papyrus"/>
              </a:defRPr>
            </a:lvl2pPr>
            <a:lvl3pPr marL="0" indent="457200" algn="ctr">
              <a:spcBef>
                <a:spcPts val="0"/>
              </a:spcBef>
              <a:buSzTx/>
              <a:buNone/>
              <a:defRPr sz="3400">
                <a:solidFill>
                  <a:srgbClr val="3E231A"/>
                </a:solidFill>
                <a:latin typeface="Papyrus"/>
                <a:ea typeface="Papyrus"/>
                <a:cs typeface="Papyrus"/>
                <a:sym typeface="Papyrus"/>
              </a:defRPr>
            </a:lvl3pPr>
            <a:lvl4pPr marL="0" indent="685800" algn="ctr">
              <a:spcBef>
                <a:spcPts val="0"/>
              </a:spcBef>
              <a:buSzTx/>
              <a:buNone/>
              <a:defRPr sz="3400">
                <a:solidFill>
                  <a:srgbClr val="3E231A"/>
                </a:solidFill>
                <a:latin typeface="Papyrus"/>
                <a:ea typeface="Papyrus"/>
                <a:cs typeface="Papyrus"/>
                <a:sym typeface="Papyrus"/>
              </a:defRPr>
            </a:lvl4pPr>
            <a:lvl5pPr marL="0" indent="914400" algn="ctr">
              <a:spcBef>
                <a:spcPts val="0"/>
              </a:spcBef>
              <a:buSzTx/>
              <a:buNone/>
              <a:defRPr sz="3400">
                <a:solidFill>
                  <a:srgbClr val="3E231A"/>
                </a:solidFill>
                <a:latin typeface="Papyrus"/>
                <a:ea typeface="Papyrus"/>
                <a:cs typeface="Papyrus"/>
                <a:sym typeface="Papyrus"/>
              </a:defRPr>
            </a:lvl5pPr>
          </a:lstStyle>
          <a:p>
            <a:pPr lvl="0">
              <a:defRPr sz="1800">
                <a:solidFill>
                  <a:srgbClr val="000000"/>
                </a:solidFill>
              </a:defRPr>
            </a:pPr>
            <a:r>
              <a:rPr sz="3400">
                <a:solidFill>
                  <a:srgbClr val="3E231A"/>
                </a:solidFill>
              </a:rPr>
              <a:t>Body Level One</a:t>
            </a:r>
          </a:p>
          <a:p>
            <a:pPr lvl="1">
              <a:defRPr sz="1800">
                <a:solidFill>
                  <a:srgbClr val="000000"/>
                </a:solidFill>
              </a:defRPr>
            </a:pPr>
            <a:r>
              <a:rPr sz="3400">
                <a:solidFill>
                  <a:srgbClr val="3E231A"/>
                </a:solidFill>
              </a:rPr>
              <a:t>Body Level Two</a:t>
            </a:r>
          </a:p>
          <a:p>
            <a:pPr lvl="2">
              <a:defRPr sz="1800">
                <a:solidFill>
                  <a:srgbClr val="000000"/>
                </a:solidFill>
              </a:defRPr>
            </a:pPr>
            <a:r>
              <a:rPr sz="3400">
                <a:solidFill>
                  <a:srgbClr val="3E231A"/>
                </a:solidFill>
              </a:rPr>
              <a:t>Body Level Three</a:t>
            </a:r>
          </a:p>
          <a:p>
            <a:pPr lvl="3">
              <a:defRPr sz="1800">
                <a:solidFill>
                  <a:srgbClr val="000000"/>
                </a:solidFill>
              </a:defRPr>
            </a:pPr>
            <a:r>
              <a:rPr sz="3400">
                <a:solidFill>
                  <a:srgbClr val="3E231A"/>
                </a:solidFill>
              </a:rPr>
              <a:t>Body Level Four</a:t>
            </a:r>
          </a:p>
          <a:p>
            <a:pPr lvl="4">
              <a:defRPr sz="1800">
                <a:solidFill>
                  <a:srgbClr val="000000"/>
                </a:solidFill>
              </a:defRPr>
            </a:pPr>
            <a:r>
              <a:rPr sz="3400">
                <a:solidFill>
                  <a:srgbClr val="3E231A"/>
                </a:solidFill>
              </a:rPr>
              <a:t>Body Level Five</a:t>
            </a: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Bullets">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66" name="Shape 166"/>
          <p:cNvSpPr>
            <a:spLocks noGrp="1"/>
          </p:cNvSpPr>
          <p:nvPr>
            <p:ph type="body" idx="1"/>
          </p:nvPr>
        </p:nvSpPr>
        <p:spPr>
          <a:xfrm>
            <a:off x="2578099" y="2095499"/>
            <a:ext cx="7848602" cy="5562602"/>
          </a:xfrm>
          <a:prstGeom prst="rect">
            <a:avLst/>
          </a:prstGeom>
        </p:spPr>
        <p:txBody>
          <a:bodyPr lIns="38100" tIns="38100" rIns="38100" bIns="38100"/>
          <a:lstStyle>
            <a:lvl1pPr marL="445168" indent="-445168">
              <a:spcBef>
                <a:spcPts val="3000"/>
              </a:spcBef>
              <a:buClr>
                <a:srgbClr val="646464"/>
              </a:buClr>
              <a:buSzPct val="25000"/>
              <a:buBlip>
                <a:blip r:embed="rId3"/>
              </a:buBlip>
              <a:defRPr>
                <a:solidFill>
                  <a:srgbClr val="3E231A"/>
                </a:solidFill>
                <a:latin typeface="Papyrus"/>
                <a:ea typeface="Papyrus"/>
                <a:cs typeface="Papyrus"/>
                <a:sym typeface="Papyrus"/>
              </a:defRPr>
            </a:lvl1pPr>
            <a:lvl2pPr marL="915068" indent="-445168">
              <a:spcBef>
                <a:spcPts val="3000"/>
              </a:spcBef>
              <a:buClr>
                <a:srgbClr val="646464"/>
              </a:buClr>
              <a:buSzPct val="25000"/>
              <a:buBlip>
                <a:blip r:embed="rId3"/>
              </a:buBlip>
              <a:defRPr>
                <a:solidFill>
                  <a:srgbClr val="3E231A"/>
                </a:solidFill>
                <a:latin typeface="Papyrus"/>
                <a:ea typeface="Papyrus"/>
                <a:cs typeface="Papyrus"/>
                <a:sym typeface="Papyrus"/>
              </a:defRPr>
            </a:lvl2pPr>
            <a:lvl3pPr marL="1384968" indent="-445168">
              <a:spcBef>
                <a:spcPts val="3000"/>
              </a:spcBef>
              <a:buClr>
                <a:srgbClr val="646464"/>
              </a:buClr>
              <a:buSzPct val="25000"/>
              <a:buBlip>
                <a:blip r:embed="rId3"/>
              </a:buBlip>
              <a:defRPr>
                <a:solidFill>
                  <a:srgbClr val="3E231A"/>
                </a:solidFill>
                <a:latin typeface="Papyrus"/>
                <a:ea typeface="Papyrus"/>
                <a:cs typeface="Papyrus"/>
                <a:sym typeface="Papyrus"/>
              </a:defRPr>
            </a:lvl3pPr>
            <a:lvl4pPr marL="1854868" indent="-445168">
              <a:spcBef>
                <a:spcPts val="3000"/>
              </a:spcBef>
              <a:buClr>
                <a:srgbClr val="646464"/>
              </a:buClr>
              <a:buSzPct val="25000"/>
              <a:buBlip>
                <a:blip r:embed="rId3"/>
              </a:buBlip>
              <a:defRPr>
                <a:solidFill>
                  <a:srgbClr val="3E231A"/>
                </a:solidFill>
                <a:latin typeface="Papyrus"/>
                <a:ea typeface="Papyrus"/>
                <a:cs typeface="Papyrus"/>
                <a:sym typeface="Papyrus"/>
              </a:defRPr>
            </a:lvl4pPr>
            <a:lvl5pPr marL="2324768" indent="-445168">
              <a:spcBef>
                <a:spcPts val="3000"/>
              </a:spcBef>
              <a:buClr>
                <a:srgbClr val="646464"/>
              </a:buClr>
              <a:buSzPct val="25000"/>
              <a:buBlip>
                <a:blip r:embed="rId3"/>
              </a:buBlip>
              <a:defRPr>
                <a:solidFill>
                  <a:srgbClr val="3E231A"/>
                </a:solidFill>
                <a:latin typeface="Papyrus"/>
                <a:ea typeface="Papyrus"/>
                <a:cs typeface="Papyrus"/>
                <a:sym typeface="Papyrus"/>
              </a:defRPr>
            </a:lvl5pPr>
          </a:lstStyle>
          <a:p>
            <a:pPr lvl="0">
              <a:defRPr sz="1800">
                <a:solidFill>
                  <a:srgbClr val="000000"/>
                </a:solidFill>
              </a:defRPr>
            </a:pPr>
            <a:r>
              <a:rPr sz="3600">
                <a:solidFill>
                  <a:srgbClr val="3E231A"/>
                </a:solidFill>
              </a:rPr>
              <a:t>Body Level One</a:t>
            </a:r>
          </a:p>
          <a:p>
            <a:pPr lvl="1">
              <a:defRPr sz="1800">
                <a:solidFill>
                  <a:srgbClr val="000000"/>
                </a:solidFill>
              </a:defRPr>
            </a:pPr>
            <a:r>
              <a:rPr sz="3600">
                <a:solidFill>
                  <a:srgbClr val="3E231A"/>
                </a:solidFill>
              </a:rPr>
              <a:t>Body Level Two</a:t>
            </a:r>
          </a:p>
          <a:p>
            <a:pPr lvl="2">
              <a:defRPr sz="1800">
                <a:solidFill>
                  <a:srgbClr val="000000"/>
                </a:solidFill>
              </a:defRPr>
            </a:pPr>
            <a:r>
              <a:rPr sz="3600">
                <a:solidFill>
                  <a:srgbClr val="3E231A"/>
                </a:solidFill>
              </a:rPr>
              <a:t>Body Level Three</a:t>
            </a:r>
          </a:p>
          <a:p>
            <a:pPr lvl="3">
              <a:defRPr sz="1800">
                <a:solidFill>
                  <a:srgbClr val="000000"/>
                </a:solidFill>
              </a:defRPr>
            </a:pPr>
            <a:r>
              <a:rPr sz="3600">
                <a:solidFill>
                  <a:srgbClr val="3E231A"/>
                </a:solidFill>
              </a:rPr>
              <a:t>Body Level Four</a:t>
            </a:r>
          </a:p>
          <a:p>
            <a:pPr lvl="4">
              <a:defRPr sz="1800">
                <a:solidFill>
                  <a:srgbClr val="000000"/>
                </a:solidFill>
              </a:defRPr>
            </a:pPr>
            <a:r>
              <a:rPr sz="3600">
                <a:solidFill>
                  <a:srgbClr val="3E231A"/>
                </a:solidFill>
              </a:rPr>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pic>
        <p:nvPicPr>
          <p:cNvPr id="36" name="lines-line-1.png"/>
          <p:cNvPicPr/>
          <p:nvPr/>
        </p:nvPicPr>
        <p:blipFill>
          <a:blip r:embed="rId2" cstate="print">
            <a:extLst/>
          </a:blip>
          <a:stretch>
            <a:fillRect/>
          </a:stretch>
        </p:blipFill>
        <p:spPr>
          <a:xfrm>
            <a:off x="647700" y="8864600"/>
            <a:ext cx="11798300" cy="292100"/>
          </a:xfrm>
          <a:prstGeom prst="rect">
            <a:avLst/>
          </a:prstGeom>
          <a:ln w="12700">
            <a:miter lim="400000"/>
          </a:ln>
        </p:spPr>
      </p:pic>
      <p:pic>
        <p:nvPicPr>
          <p:cNvPr id="37" name="wave-line.png"/>
          <p:cNvPicPr/>
          <p:nvPr/>
        </p:nvPicPr>
        <p:blipFill>
          <a:blip r:embed="rId3" cstate="print">
            <a:extLst/>
          </a:blip>
          <a:stretch>
            <a:fillRect/>
          </a:stretch>
        </p:blipFill>
        <p:spPr>
          <a:xfrm rot="11195">
            <a:off x="800057" y="578613"/>
            <a:ext cx="11366501" cy="176610"/>
          </a:xfrm>
          <a:prstGeom prst="rect">
            <a:avLst/>
          </a:prstGeom>
          <a:ln w="12700">
            <a:miter lim="400000"/>
          </a:ln>
        </p:spPr>
      </p:pic>
      <p:pic>
        <p:nvPicPr>
          <p:cNvPr id="38" name="wave-line.png"/>
          <p:cNvPicPr/>
          <p:nvPr/>
        </p:nvPicPr>
        <p:blipFill>
          <a:blip r:embed="rId4" cstate="print">
            <a:extLst/>
          </a:blip>
          <a:srcRect l="16504" r="50434"/>
          <a:stretch>
            <a:fillRect/>
          </a:stretch>
        </p:blipFill>
        <p:spPr>
          <a:xfrm rot="5400000">
            <a:off x="-3378364" y="4686138"/>
            <a:ext cx="8216901" cy="140023"/>
          </a:xfrm>
          <a:prstGeom prst="rect">
            <a:avLst/>
          </a:prstGeom>
          <a:ln w="12700">
            <a:miter lim="400000"/>
          </a:ln>
        </p:spPr>
      </p:pic>
      <p:pic>
        <p:nvPicPr>
          <p:cNvPr id="39" name="dots-line-cropped.png"/>
          <p:cNvPicPr/>
          <p:nvPr/>
        </p:nvPicPr>
        <p:blipFill>
          <a:blip r:embed="rId5" cstate="print">
            <a:extLst/>
          </a:blip>
          <a:srcRect l="4761" t="2928" r="10188"/>
          <a:stretch>
            <a:fillRect/>
          </a:stretch>
        </p:blipFill>
        <p:spPr>
          <a:xfrm rot="16200000">
            <a:off x="-4244962" y="4772011"/>
            <a:ext cx="9753601" cy="209578"/>
          </a:xfrm>
          <a:prstGeom prst="rect">
            <a:avLst/>
          </a:prstGeom>
          <a:ln w="12700">
            <a:miter lim="400000"/>
          </a:ln>
        </p:spPr>
      </p:pic>
      <p:pic>
        <p:nvPicPr>
          <p:cNvPr id="40" name="dots-line-cropped.png"/>
          <p:cNvPicPr/>
          <p:nvPr/>
        </p:nvPicPr>
        <p:blipFill>
          <a:blip r:embed="rId5" cstate="print">
            <a:extLst/>
          </a:blip>
          <a:srcRect t="5872" b="5892"/>
          <a:stretch>
            <a:fillRect/>
          </a:stretch>
        </p:blipFill>
        <p:spPr>
          <a:xfrm rot="21599984">
            <a:off x="698498" y="469908"/>
            <a:ext cx="11468107" cy="190501"/>
          </a:xfrm>
          <a:prstGeom prst="rect">
            <a:avLst/>
          </a:prstGeom>
          <a:ln w="12700">
            <a:miter lim="400000"/>
          </a:ln>
        </p:spPr>
      </p:pic>
      <p:pic>
        <p:nvPicPr>
          <p:cNvPr id="41" name="dots-line-cropped.png"/>
          <p:cNvPicPr/>
          <p:nvPr/>
        </p:nvPicPr>
        <p:blipFill>
          <a:blip r:embed="rId5" cstate="print">
            <a:extLst/>
          </a:blip>
          <a:srcRect l="53986" t="2927" r="41140"/>
          <a:stretch>
            <a:fillRect/>
          </a:stretch>
        </p:blipFill>
        <p:spPr>
          <a:xfrm rot="21599984">
            <a:off x="12439650" y="9010646"/>
            <a:ext cx="558801" cy="209581"/>
          </a:xfrm>
          <a:prstGeom prst="rect">
            <a:avLst/>
          </a:prstGeom>
          <a:ln w="12700">
            <a:miter lim="400000"/>
          </a:ln>
        </p:spPr>
      </p:pic>
      <p:pic>
        <p:nvPicPr>
          <p:cNvPr id="42" name="dots-line-cropped.png"/>
          <p:cNvPicPr/>
          <p:nvPr/>
        </p:nvPicPr>
        <p:blipFill>
          <a:blip r:embed="rId5" cstate="print">
            <a:extLst/>
          </a:blip>
          <a:srcRect l="37929" t="2926" r="56976"/>
          <a:stretch>
            <a:fillRect/>
          </a:stretch>
        </p:blipFill>
        <p:spPr>
          <a:xfrm rot="21599984">
            <a:off x="6350" y="9010652"/>
            <a:ext cx="584201" cy="209583"/>
          </a:xfrm>
          <a:prstGeom prst="rect">
            <a:avLst/>
          </a:prstGeom>
          <a:ln w="12700">
            <a:miter lim="400000"/>
          </a:ln>
        </p:spPr>
      </p:pic>
      <p:pic>
        <p:nvPicPr>
          <p:cNvPr id="43" name="lines-vert-line.png"/>
          <p:cNvPicPr/>
          <p:nvPr/>
        </p:nvPicPr>
        <p:blipFill>
          <a:blip r:embed="rId6" cstate="print">
            <a:extLst/>
          </a:blip>
          <a:stretch>
            <a:fillRect/>
          </a:stretch>
        </p:blipFill>
        <p:spPr>
          <a:xfrm>
            <a:off x="12153900" y="361949"/>
            <a:ext cx="317500" cy="8724901"/>
          </a:xfrm>
          <a:prstGeom prst="rect">
            <a:avLst/>
          </a:prstGeom>
          <a:ln w="12700">
            <a:miter lim="400000"/>
          </a:ln>
        </p:spPr>
      </p:pic>
      <p:sp>
        <p:nvSpPr>
          <p:cNvPr id="44" name="Shape 44"/>
          <p:cNvSpPr>
            <a:spLocks noGrp="1"/>
          </p:cNvSpPr>
          <p:nvPr>
            <p:ph type="title"/>
          </p:nvPr>
        </p:nvSpPr>
        <p:spPr>
          <a:xfrm>
            <a:off x="1079500" y="1358900"/>
            <a:ext cx="5054600" cy="3759200"/>
          </a:xfrm>
          <a:prstGeom prst="rect">
            <a:avLst/>
          </a:prstGeom>
        </p:spPr>
        <p:txBody>
          <a:bodyPr anchor="b"/>
          <a:lstStyle>
            <a:lvl1pPr>
              <a:defRPr sz="6800" i="1">
                <a:solidFill>
                  <a:srgbClr val="292929">
                    <a:alpha val="93000"/>
                  </a:srgbClr>
                </a:solidFill>
                <a:latin typeface="+mj-lt"/>
                <a:ea typeface="+mj-ea"/>
                <a:cs typeface="+mj-cs"/>
                <a:sym typeface="Georgia"/>
              </a:defRPr>
            </a:lvl1pPr>
          </a:lstStyle>
          <a:p>
            <a:pPr lvl="0">
              <a:defRPr sz="1800" i="0">
                <a:solidFill>
                  <a:srgbClr val="000000"/>
                </a:solidFill>
              </a:defRPr>
            </a:pPr>
            <a:r>
              <a:rPr sz="6800" i="1">
                <a:solidFill>
                  <a:srgbClr val="292929">
                    <a:alpha val="93000"/>
                  </a:srgbClr>
                </a:solidFill>
              </a:rPr>
              <a:t>Title Text</a:t>
            </a:r>
          </a:p>
        </p:txBody>
      </p:sp>
      <p:sp>
        <p:nvSpPr>
          <p:cNvPr id="45" name="Shape 45"/>
          <p:cNvSpPr>
            <a:spLocks noGrp="1"/>
          </p:cNvSpPr>
          <p:nvPr>
            <p:ph type="body" idx="1"/>
          </p:nvPr>
        </p:nvSpPr>
        <p:spPr>
          <a:xfrm>
            <a:off x="1079500" y="5207000"/>
            <a:ext cx="5054600" cy="3149600"/>
          </a:xfrm>
          <a:prstGeom prst="rect">
            <a:avLst/>
          </a:prstGeom>
        </p:spPr>
        <p:txBody>
          <a:bodyPr anchor="t"/>
          <a:lstStyle>
            <a:lvl1pPr marL="0" indent="0" algn="ctr">
              <a:spcBef>
                <a:spcPts val="0"/>
              </a:spcBef>
              <a:buSzTx/>
              <a:buNone/>
              <a:defRPr sz="3800" i="1">
                <a:solidFill>
                  <a:srgbClr val="C2463A"/>
                </a:solidFill>
              </a:defRPr>
            </a:lvl1pPr>
            <a:lvl2pPr marL="0" indent="228600" algn="ctr">
              <a:spcBef>
                <a:spcPts val="0"/>
              </a:spcBef>
              <a:buSzTx/>
              <a:buNone/>
              <a:defRPr sz="3800" i="1">
                <a:solidFill>
                  <a:srgbClr val="C2463A"/>
                </a:solidFill>
              </a:defRPr>
            </a:lvl2pPr>
            <a:lvl3pPr marL="0" indent="457200" algn="ctr">
              <a:spcBef>
                <a:spcPts val="0"/>
              </a:spcBef>
              <a:buSzTx/>
              <a:buNone/>
              <a:defRPr sz="3800" i="1">
                <a:solidFill>
                  <a:srgbClr val="C2463A"/>
                </a:solidFill>
              </a:defRPr>
            </a:lvl3pPr>
            <a:lvl4pPr marL="0" indent="685800" algn="ctr">
              <a:spcBef>
                <a:spcPts val="0"/>
              </a:spcBef>
              <a:buSzTx/>
              <a:buNone/>
              <a:defRPr sz="3800" i="1">
                <a:solidFill>
                  <a:srgbClr val="C2463A"/>
                </a:solidFill>
              </a:defRPr>
            </a:lvl4pPr>
            <a:lvl5pPr marL="0" indent="914400" algn="ctr">
              <a:spcBef>
                <a:spcPts val="0"/>
              </a:spcBef>
              <a:buSzTx/>
              <a:buNone/>
              <a:defRPr sz="3800" i="1">
                <a:solidFill>
                  <a:srgbClr val="C2463A"/>
                </a:solidFill>
              </a:defRPr>
            </a:lvl5pPr>
          </a:lstStyle>
          <a:p>
            <a:pPr lvl="0">
              <a:defRPr sz="1800" i="0">
                <a:solidFill>
                  <a:srgbClr val="000000"/>
                </a:solidFill>
              </a:defRPr>
            </a:pPr>
            <a:r>
              <a:rPr sz="3800" i="1">
                <a:solidFill>
                  <a:srgbClr val="C2463A"/>
                </a:solidFill>
              </a:rPr>
              <a:t>Body Level One</a:t>
            </a:r>
          </a:p>
          <a:p>
            <a:pPr lvl="1">
              <a:defRPr sz="1800" i="0">
                <a:solidFill>
                  <a:srgbClr val="000000"/>
                </a:solidFill>
              </a:defRPr>
            </a:pPr>
            <a:r>
              <a:rPr sz="3800" i="1">
                <a:solidFill>
                  <a:srgbClr val="C2463A"/>
                </a:solidFill>
              </a:rPr>
              <a:t>Body Level Two</a:t>
            </a:r>
          </a:p>
          <a:p>
            <a:pPr lvl="2">
              <a:defRPr sz="1800" i="0">
                <a:solidFill>
                  <a:srgbClr val="000000"/>
                </a:solidFill>
              </a:defRPr>
            </a:pPr>
            <a:r>
              <a:rPr sz="3800" i="1">
                <a:solidFill>
                  <a:srgbClr val="C2463A"/>
                </a:solidFill>
              </a:rPr>
              <a:t>Body Level Three</a:t>
            </a:r>
          </a:p>
          <a:p>
            <a:pPr lvl="3">
              <a:defRPr sz="1800" i="0">
                <a:solidFill>
                  <a:srgbClr val="000000"/>
                </a:solidFill>
              </a:defRPr>
            </a:pPr>
            <a:r>
              <a:rPr sz="3800" i="1">
                <a:solidFill>
                  <a:srgbClr val="C2463A"/>
                </a:solidFill>
              </a:rPr>
              <a:t>Body Level Four</a:t>
            </a:r>
          </a:p>
          <a:p>
            <a:pPr lvl="4">
              <a:defRPr sz="1800" i="0">
                <a:solidFill>
                  <a:srgbClr val="000000"/>
                </a:solidFill>
              </a:defRPr>
            </a:pPr>
            <a:r>
              <a:rPr sz="3800" i="1">
                <a:solidFill>
                  <a:srgbClr val="C2463A"/>
                </a:solidFill>
              </a:rP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pPr lvl="0">
              <a:defRPr sz="1800">
                <a:solidFill>
                  <a:srgbClr val="000000"/>
                </a:solidFill>
              </a:defRPr>
            </a:pPr>
            <a:r>
              <a:rPr sz="6200">
                <a:solidFill>
                  <a:srgbClr val="528D4D"/>
                </a:solidFill>
              </a:rP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9" name="Shape 49"/>
          <p:cNvSpPr>
            <a:spLocks noGrp="1"/>
          </p:cNvSpPr>
          <p:nvPr>
            <p:ph type="title"/>
          </p:nvPr>
        </p:nvSpPr>
        <p:spPr>
          <a:prstGeom prst="rect">
            <a:avLst/>
          </a:prstGeom>
        </p:spPr>
        <p:txBody>
          <a:bodyPr/>
          <a:lstStyle/>
          <a:p>
            <a:pPr lvl="0">
              <a:defRPr sz="1800">
                <a:solidFill>
                  <a:srgbClr val="000000"/>
                </a:solidFill>
              </a:defRPr>
            </a:pPr>
            <a:r>
              <a:rPr sz="6200">
                <a:solidFill>
                  <a:srgbClr val="528D4D"/>
                </a:solidFill>
              </a:rPr>
              <a:t>Title Text</a:t>
            </a:r>
          </a:p>
        </p:txBody>
      </p:sp>
      <p:sp>
        <p:nvSpPr>
          <p:cNvPr id="50" name="Shape 50"/>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006288"/>
                </a:solidFill>
              </a:rPr>
              <a:t>Body Level One</a:t>
            </a:r>
          </a:p>
          <a:p>
            <a:pPr lvl="1">
              <a:defRPr sz="1800">
                <a:solidFill>
                  <a:srgbClr val="000000"/>
                </a:solidFill>
              </a:defRPr>
            </a:pPr>
            <a:r>
              <a:rPr sz="3600">
                <a:solidFill>
                  <a:srgbClr val="006288"/>
                </a:solidFill>
              </a:rPr>
              <a:t>Body Level Two</a:t>
            </a:r>
          </a:p>
          <a:p>
            <a:pPr lvl="2">
              <a:defRPr sz="1800">
                <a:solidFill>
                  <a:srgbClr val="000000"/>
                </a:solidFill>
              </a:defRPr>
            </a:pPr>
            <a:r>
              <a:rPr sz="3600">
                <a:solidFill>
                  <a:srgbClr val="006288"/>
                </a:solidFill>
              </a:rPr>
              <a:t>Body Level Three</a:t>
            </a:r>
          </a:p>
          <a:p>
            <a:pPr lvl="3">
              <a:defRPr sz="1800">
                <a:solidFill>
                  <a:srgbClr val="000000"/>
                </a:solidFill>
              </a:defRPr>
            </a:pPr>
            <a:r>
              <a:rPr sz="3600">
                <a:solidFill>
                  <a:srgbClr val="006288"/>
                </a:solidFill>
              </a:rPr>
              <a:t>Body Level Four</a:t>
            </a:r>
          </a:p>
          <a:p>
            <a:pPr lvl="4">
              <a:defRPr sz="1800">
                <a:solidFill>
                  <a:srgbClr val="000000"/>
                </a:solidFill>
              </a:defRPr>
            </a:pPr>
            <a:r>
              <a:rPr sz="3600">
                <a:solidFill>
                  <a:srgbClr val="006288"/>
                </a:solidFill>
              </a:rPr>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pic>
        <p:nvPicPr>
          <p:cNvPr id="52" name="plus-line.png"/>
          <p:cNvPicPr/>
          <p:nvPr/>
        </p:nvPicPr>
        <p:blipFill>
          <a:blip r:embed="rId2" cstate="print">
            <a:extLst/>
          </a:blip>
          <a:stretch>
            <a:fillRect/>
          </a:stretch>
        </p:blipFill>
        <p:spPr>
          <a:xfrm>
            <a:off x="419100" y="0"/>
            <a:ext cx="304801" cy="9753600"/>
          </a:xfrm>
          <a:prstGeom prst="rect">
            <a:avLst/>
          </a:prstGeom>
          <a:ln w="12700">
            <a:miter lim="400000"/>
          </a:ln>
        </p:spPr>
      </p:pic>
      <p:pic>
        <p:nvPicPr>
          <p:cNvPr id="53" name="plus-line.png"/>
          <p:cNvPicPr/>
          <p:nvPr/>
        </p:nvPicPr>
        <p:blipFill>
          <a:blip r:embed="rId3" cstate="print">
            <a:extLst/>
          </a:blip>
          <a:stretch>
            <a:fillRect/>
          </a:stretch>
        </p:blipFill>
        <p:spPr>
          <a:xfrm>
            <a:off x="12179300" y="2247900"/>
            <a:ext cx="304801" cy="6858000"/>
          </a:xfrm>
          <a:prstGeom prst="rect">
            <a:avLst/>
          </a:prstGeom>
          <a:ln w="12700">
            <a:miter lim="400000"/>
          </a:ln>
        </p:spPr>
      </p:pic>
      <p:pic>
        <p:nvPicPr>
          <p:cNvPr id="54" name="plus-line.png"/>
          <p:cNvPicPr/>
          <p:nvPr/>
        </p:nvPicPr>
        <p:blipFill>
          <a:blip r:embed="rId4" cstate="print">
            <a:extLst/>
          </a:blip>
          <a:stretch>
            <a:fillRect/>
          </a:stretch>
        </p:blipFill>
        <p:spPr>
          <a:xfrm>
            <a:off x="0" y="9017000"/>
            <a:ext cx="13004800" cy="304800"/>
          </a:xfrm>
          <a:prstGeom prst="rect">
            <a:avLst/>
          </a:prstGeom>
          <a:ln w="12700">
            <a:miter lim="400000"/>
          </a:ln>
        </p:spPr>
      </p:pic>
      <p:pic>
        <p:nvPicPr>
          <p:cNvPr id="55" name="plus-line.png"/>
          <p:cNvPicPr/>
          <p:nvPr/>
        </p:nvPicPr>
        <p:blipFill>
          <a:blip r:embed="rId5" cstate="print">
            <a:extLst/>
          </a:blip>
          <a:stretch>
            <a:fillRect/>
          </a:stretch>
        </p:blipFill>
        <p:spPr>
          <a:xfrm rot="5400000">
            <a:off x="6429374" y="-3749676"/>
            <a:ext cx="304801" cy="11753851"/>
          </a:xfrm>
          <a:prstGeom prst="rect">
            <a:avLst/>
          </a:prstGeom>
          <a:ln w="12700">
            <a:miter lim="400000"/>
          </a:ln>
        </p:spPr>
      </p:pic>
      <p:pic>
        <p:nvPicPr>
          <p:cNvPr id="56" name="Scrapbook_title_hi.png"/>
          <p:cNvPicPr/>
          <p:nvPr/>
        </p:nvPicPr>
        <p:blipFill>
          <a:blip r:embed="rId6" cstate="print">
            <a:extLst/>
          </a:blip>
          <a:stretch>
            <a:fillRect/>
          </a:stretch>
        </p:blipFill>
        <p:spPr>
          <a:xfrm>
            <a:off x="1092200" y="304800"/>
            <a:ext cx="10845800" cy="2260600"/>
          </a:xfrm>
          <a:prstGeom prst="rect">
            <a:avLst/>
          </a:prstGeom>
          <a:ln w="12700">
            <a:miter lim="400000"/>
          </a:ln>
        </p:spPr>
      </p:pic>
      <p:sp>
        <p:nvSpPr>
          <p:cNvPr id="57" name="Shape 57"/>
          <p:cNvSpPr>
            <a:spLocks noGrp="1"/>
          </p:cNvSpPr>
          <p:nvPr>
            <p:ph type="title"/>
          </p:nvPr>
        </p:nvSpPr>
        <p:spPr>
          <a:prstGeom prst="rect">
            <a:avLst/>
          </a:prstGeom>
        </p:spPr>
        <p:txBody>
          <a:bodyPr/>
          <a:lstStyle/>
          <a:p>
            <a:pPr lvl="0">
              <a:defRPr sz="1800">
                <a:solidFill>
                  <a:srgbClr val="000000"/>
                </a:solidFill>
              </a:defRPr>
            </a:pPr>
            <a:r>
              <a:rPr sz="6200">
                <a:solidFill>
                  <a:srgbClr val="528D4D"/>
                </a:solidFill>
              </a:rPr>
              <a:t>Title Text</a:t>
            </a:r>
          </a:p>
        </p:txBody>
      </p:sp>
      <p:sp>
        <p:nvSpPr>
          <p:cNvPr id="58" name="Shape 58"/>
          <p:cNvSpPr>
            <a:spLocks noGrp="1"/>
          </p:cNvSpPr>
          <p:nvPr>
            <p:ph type="body" idx="1"/>
          </p:nvPr>
        </p:nvSpPr>
        <p:spPr>
          <a:xfrm>
            <a:off x="1270000" y="2971800"/>
            <a:ext cx="4953000" cy="5842000"/>
          </a:xfrm>
          <a:prstGeom prst="rect">
            <a:avLst/>
          </a:prstGeom>
        </p:spPr>
        <p:txBody>
          <a:bodyPr/>
          <a:lstStyle>
            <a:lvl1pPr marL="368300" indent="-368300">
              <a:spcBef>
                <a:spcPts val="3000"/>
              </a:spcBef>
              <a:buBlip>
                <a:blip r:embed="rId7"/>
              </a:buBlip>
              <a:defRPr sz="2800"/>
            </a:lvl1pPr>
            <a:lvl2pPr marL="736600" indent="-368300">
              <a:spcBef>
                <a:spcPts val="3000"/>
              </a:spcBef>
              <a:buBlip>
                <a:blip r:embed="rId7"/>
              </a:buBlip>
              <a:defRPr sz="2800"/>
            </a:lvl2pPr>
            <a:lvl3pPr marL="1104900" indent="-368300">
              <a:spcBef>
                <a:spcPts val="3000"/>
              </a:spcBef>
              <a:buBlip>
                <a:blip r:embed="rId7"/>
              </a:buBlip>
              <a:defRPr sz="2800"/>
            </a:lvl3pPr>
            <a:lvl4pPr marL="1473200" indent="-368300">
              <a:spcBef>
                <a:spcPts val="3000"/>
              </a:spcBef>
              <a:buBlip>
                <a:blip r:embed="rId7"/>
              </a:buBlip>
              <a:defRPr sz="2800"/>
            </a:lvl4pPr>
            <a:lvl5pPr marL="1841500" indent="-368300">
              <a:spcBef>
                <a:spcPts val="3000"/>
              </a:spcBef>
              <a:buBlip>
                <a:blip r:embed="rId7"/>
              </a:buBlip>
              <a:defRPr sz="2800"/>
            </a:lvl5pPr>
          </a:lstStyle>
          <a:p>
            <a:pPr lvl="0">
              <a:defRPr sz="1800">
                <a:solidFill>
                  <a:srgbClr val="000000"/>
                </a:solidFill>
              </a:defRPr>
            </a:pPr>
            <a:r>
              <a:rPr sz="2800">
                <a:solidFill>
                  <a:srgbClr val="006288"/>
                </a:solidFill>
              </a:rPr>
              <a:t>Body Level One</a:t>
            </a:r>
          </a:p>
          <a:p>
            <a:pPr lvl="1">
              <a:defRPr sz="1800">
                <a:solidFill>
                  <a:srgbClr val="000000"/>
                </a:solidFill>
              </a:defRPr>
            </a:pPr>
            <a:r>
              <a:rPr sz="2800">
                <a:solidFill>
                  <a:srgbClr val="006288"/>
                </a:solidFill>
              </a:rPr>
              <a:t>Body Level Two</a:t>
            </a:r>
          </a:p>
          <a:p>
            <a:pPr lvl="2">
              <a:defRPr sz="1800">
                <a:solidFill>
                  <a:srgbClr val="000000"/>
                </a:solidFill>
              </a:defRPr>
            </a:pPr>
            <a:r>
              <a:rPr sz="2800">
                <a:solidFill>
                  <a:srgbClr val="006288"/>
                </a:solidFill>
              </a:rPr>
              <a:t>Body Level Three</a:t>
            </a:r>
          </a:p>
          <a:p>
            <a:pPr lvl="3">
              <a:defRPr sz="1800">
                <a:solidFill>
                  <a:srgbClr val="000000"/>
                </a:solidFill>
              </a:defRPr>
            </a:pPr>
            <a:r>
              <a:rPr sz="2800">
                <a:solidFill>
                  <a:srgbClr val="006288"/>
                </a:solidFill>
              </a:rPr>
              <a:t>Body Level Four</a:t>
            </a:r>
          </a:p>
          <a:p>
            <a:pPr lvl="4">
              <a:defRPr sz="1800">
                <a:solidFill>
                  <a:srgbClr val="000000"/>
                </a:solidFill>
              </a:defRPr>
            </a:pPr>
            <a:r>
              <a:rPr sz="2800">
                <a:solidFill>
                  <a:srgbClr val="006288"/>
                </a:solidFill>
              </a:rP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pic>
        <p:nvPicPr>
          <p:cNvPr id="60" name="lines-line-1.png"/>
          <p:cNvPicPr/>
          <p:nvPr/>
        </p:nvPicPr>
        <p:blipFill>
          <a:blip r:embed="rId2" cstate="print">
            <a:extLst/>
          </a:blip>
          <a:stretch>
            <a:fillRect/>
          </a:stretch>
        </p:blipFill>
        <p:spPr>
          <a:xfrm>
            <a:off x="647700" y="8864600"/>
            <a:ext cx="11798300" cy="292100"/>
          </a:xfrm>
          <a:prstGeom prst="rect">
            <a:avLst/>
          </a:prstGeom>
          <a:ln w="12700">
            <a:miter lim="400000"/>
          </a:ln>
        </p:spPr>
      </p:pic>
      <p:pic>
        <p:nvPicPr>
          <p:cNvPr id="61" name="wave-line.png"/>
          <p:cNvPicPr/>
          <p:nvPr/>
        </p:nvPicPr>
        <p:blipFill>
          <a:blip r:embed="rId3" cstate="print">
            <a:extLst/>
          </a:blip>
          <a:stretch>
            <a:fillRect/>
          </a:stretch>
        </p:blipFill>
        <p:spPr>
          <a:xfrm rot="11195">
            <a:off x="800057" y="578613"/>
            <a:ext cx="11366501" cy="176610"/>
          </a:xfrm>
          <a:prstGeom prst="rect">
            <a:avLst/>
          </a:prstGeom>
          <a:ln w="12700">
            <a:miter lim="400000"/>
          </a:ln>
        </p:spPr>
      </p:pic>
      <p:pic>
        <p:nvPicPr>
          <p:cNvPr id="62" name="wave-line.png"/>
          <p:cNvPicPr/>
          <p:nvPr/>
        </p:nvPicPr>
        <p:blipFill>
          <a:blip r:embed="rId4" cstate="print">
            <a:extLst/>
          </a:blip>
          <a:srcRect l="16504" r="50434"/>
          <a:stretch>
            <a:fillRect/>
          </a:stretch>
        </p:blipFill>
        <p:spPr>
          <a:xfrm rot="5400000">
            <a:off x="-3378364" y="4686138"/>
            <a:ext cx="8216901" cy="140023"/>
          </a:xfrm>
          <a:prstGeom prst="rect">
            <a:avLst/>
          </a:prstGeom>
          <a:ln w="12700">
            <a:miter lim="400000"/>
          </a:ln>
        </p:spPr>
      </p:pic>
      <p:pic>
        <p:nvPicPr>
          <p:cNvPr id="63" name="dots-line-cropped.png"/>
          <p:cNvPicPr/>
          <p:nvPr/>
        </p:nvPicPr>
        <p:blipFill>
          <a:blip r:embed="rId5" cstate="print">
            <a:extLst/>
          </a:blip>
          <a:srcRect l="4761" t="2928" r="10188"/>
          <a:stretch>
            <a:fillRect/>
          </a:stretch>
        </p:blipFill>
        <p:spPr>
          <a:xfrm rot="16200000">
            <a:off x="-4244962" y="4772011"/>
            <a:ext cx="9753601" cy="209578"/>
          </a:xfrm>
          <a:prstGeom prst="rect">
            <a:avLst/>
          </a:prstGeom>
          <a:ln w="12700">
            <a:miter lim="400000"/>
          </a:ln>
        </p:spPr>
      </p:pic>
      <p:pic>
        <p:nvPicPr>
          <p:cNvPr id="64" name="dots-line-cropped.png"/>
          <p:cNvPicPr/>
          <p:nvPr/>
        </p:nvPicPr>
        <p:blipFill>
          <a:blip r:embed="rId5" cstate="print">
            <a:extLst/>
          </a:blip>
          <a:srcRect t="5872" b="5892"/>
          <a:stretch>
            <a:fillRect/>
          </a:stretch>
        </p:blipFill>
        <p:spPr>
          <a:xfrm rot="21599984">
            <a:off x="698498" y="469908"/>
            <a:ext cx="11468107" cy="190501"/>
          </a:xfrm>
          <a:prstGeom prst="rect">
            <a:avLst/>
          </a:prstGeom>
          <a:ln w="12700">
            <a:miter lim="400000"/>
          </a:ln>
        </p:spPr>
      </p:pic>
      <p:pic>
        <p:nvPicPr>
          <p:cNvPr id="65" name="dots-line-cropped.png"/>
          <p:cNvPicPr/>
          <p:nvPr/>
        </p:nvPicPr>
        <p:blipFill>
          <a:blip r:embed="rId5" cstate="print">
            <a:extLst/>
          </a:blip>
          <a:srcRect l="53986" t="2927" r="41140"/>
          <a:stretch>
            <a:fillRect/>
          </a:stretch>
        </p:blipFill>
        <p:spPr>
          <a:xfrm rot="21599984">
            <a:off x="12439650" y="9010646"/>
            <a:ext cx="558801" cy="209581"/>
          </a:xfrm>
          <a:prstGeom prst="rect">
            <a:avLst/>
          </a:prstGeom>
          <a:ln w="12700">
            <a:miter lim="400000"/>
          </a:ln>
        </p:spPr>
      </p:pic>
      <p:pic>
        <p:nvPicPr>
          <p:cNvPr id="66" name="dots-line-cropped.png"/>
          <p:cNvPicPr/>
          <p:nvPr/>
        </p:nvPicPr>
        <p:blipFill>
          <a:blip r:embed="rId5" cstate="print">
            <a:extLst/>
          </a:blip>
          <a:srcRect l="37929" t="2926" r="56976"/>
          <a:stretch>
            <a:fillRect/>
          </a:stretch>
        </p:blipFill>
        <p:spPr>
          <a:xfrm rot="21599984">
            <a:off x="6350" y="9010652"/>
            <a:ext cx="584201" cy="209583"/>
          </a:xfrm>
          <a:prstGeom prst="rect">
            <a:avLst/>
          </a:prstGeom>
          <a:ln w="12700">
            <a:miter lim="400000"/>
          </a:ln>
        </p:spPr>
      </p:pic>
      <p:pic>
        <p:nvPicPr>
          <p:cNvPr id="67" name="lines-vert-line.png"/>
          <p:cNvPicPr/>
          <p:nvPr/>
        </p:nvPicPr>
        <p:blipFill>
          <a:blip r:embed="rId6" cstate="print">
            <a:extLst/>
          </a:blip>
          <a:stretch>
            <a:fillRect/>
          </a:stretch>
        </p:blipFill>
        <p:spPr>
          <a:xfrm>
            <a:off x="12153900" y="361949"/>
            <a:ext cx="317500" cy="8724901"/>
          </a:xfrm>
          <a:prstGeom prst="rect">
            <a:avLst/>
          </a:prstGeom>
          <a:ln w="12700">
            <a:miter lim="400000"/>
          </a:ln>
        </p:spPr>
      </p:pic>
      <p:sp>
        <p:nvSpPr>
          <p:cNvPr id="68" name="Shape 68"/>
          <p:cNvSpPr>
            <a:spLocks noGrp="1"/>
          </p:cNvSpPr>
          <p:nvPr>
            <p:ph type="body" idx="1"/>
          </p:nvPr>
        </p:nvSpPr>
        <p:spPr>
          <a:xfrm>
            <a:off x="1270000" y="1511300"/>
            <a:ext cx="10464800" cy="6731000"/>
          </a:xfrm>
          <a:prstGeom prst="rect">
            <a:avLst/>
          </a:prstGeom>
        </p:spPr>
        <p:txBody>
          <a:bodyPr/>
          <a:lstStyle>
            <a:lvl1pPr>
              <a:buBlip>
                <a:blip r:embed="rId7"/>
              </a:buBlip>
            </a:lvl1pPr>
            <a:lvl2pPr>
              <a:buBlip>
                <a:blip r:embed="rId7"/>
              </a:buBlip>
            </a:lvl2pPr>
            <a:lvl3pPr>
              <a:buBlip>
                <a:blip r:embed="rId7"/>
              </a:buBlip>
            </a:lvl3pPr>
            <a:lvl4pPr>
              <a:buBlip>
                <a:blip r:embed="rId7"/>
              </a:buBlip>
            </a:lvl4pPr>
            <a:lvl5pPr>
              <a:buBlip>
                <a:blip r:embed="rId7"/>
              </a:buBlip>
            </a:lvl5pPr>
          </a:lstStyle>
          <a:p>
            <a:pPr lvl="0">
              <a:defRPr sz="1800">
                <a:solidFill>
                  <a:srgbClr val="000000"/>
                </a:solidFill>
              </a:defRPr>
            </a:pPr>
            <a:r>
              <a:rPr sz="3600">
                <a:solidFill>
                  <a:srgbClr val="006288"/>
                </a:solidFill>
              </a:rPr>
              <a:t>Body Level One</a:t>
            </a:r>
          </a:p>
          <a:p>
            <a:pPr lvl="1">
              <a:defRPr sz="1800">
                <a:solidFill>
                  <a:srgbClr val="000000"/>
                </a:solidFill>
              </a:defRPr>
            </a:pPr>
            <a:r>
              <a:rPr sz="3600">
                <a:solidFill>
                  <a:srgbClr val="006288"/>
                </a:solidFill>
              </a:rPr>
              <a:t>Body Level Two</a:t>
            </a:r>
          </a:p>
          <a:p>
            <a:pPr lvl="2">
              <a:defRPr sz="1800">
                <a:solidFill>
                  <a:srgbClr val="000000"/>
                </a:solidFill>
              </a:defRPr>
            </a:pPr>
            <a:r>
              <a:rPr sz="3600">
                <a:solidFill>
                  <a:srgbClr val="006288"/>
                </a:solidFill>
              </a:rPr>
              <a:t>Body Level Three</a:t>
            </a:r>
          </a:p>
          <a:p>
            <a:pPr lvl="3">
              <a:defRPr sz="1800">
                <a:solidFill>
                  <a:srgbClr val="000000"/>
                </a:solidFill>
              </a:defRPr>
            </a:pPr>
            <a:r>
              <a:rPr sz="3600">
                <a:solidFill>
                  <a:srgbClr val="006288"/>
                </a:solidFill>
              </a:rPr>
              <a:t>Body Level Four</a:t>
            </a:r>
          </a:p>
          <a:p>
            <a:pPr lvl="4">
              <a:defRPr sz="1800">
                <a:solidFill>
                  <a:srgbClr val="000000"/>
                </a:solidFill>
              </a:defRPr>
            </a:pPr>
            <a:r>
              <a:rPr sz="3600">
                <a:solidFill>
                  <a:srgbClr val="006288"/>
                </a:solidFill>
              </a:rP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pic>
        <p:nvPicPr>
          <p:cNvPr id="70" name="lines-line-1.png"/>
          <p:cNvPicPr/>
          <p:nvPr/>
        </p:nvPicPr>
        <p:blipFill>
          <a:blip r:embed="rId2" cstate="print">
            <a:extLst/>
          </a:blip>
          <a:stretch>
            <a:fillRect/>
          </a:stretch>
        </p:blipFill>
        <p:spPr>
          <a:xfrm>
            <a:off x="647700" y="8864600"/>
            <a:ext cx="11798300" cy="292100"/>
          </a:xfrm>
          <a:prstGeom prst="rect">
            <a:avLst/>
          </a:prstGeom>
          <a:ln w="12700">
            <a:miter lim="400000"/>
          </a:ln>
        </p:spPr>
      </p:pic>
      <p:pic>
        <p:nvPicPr>
          <p:cNvPr id="71" name="wave-line.png"/>
          <p:cNvPicPr/>
          <p:nvPr/>
        </p:nvPicPr>
        <p:blipFill>
          <a:blip r:embed="rId3" cstate="print">
            <a:extLst/>
          </a:blip>
          <a:stretch>
            <a:fillRect/>
          </a:stretch>
        </p:blipFill>
        <p:spPr>
          <a:xfrm rot="11195">
            <a:off x="800057" y="578613"/>
            <a:ext cx="11366501" cy="176610"/>
          </a:xfrm>
          <a:prstGeom prst="rect">
            <a:avLst/>
          </a:prstGeom>
          <a:ln w="12700">
            <a:miter lim="400000"/>
          </a:ln>
        </p:spPr>
      </p:pic>
      <p:pic>
        <p:nvPicPr>
          <p:cNvPr id="72" name="wave-line.png"/>
          <p:cNvPicPr/>
          <p:nvPr/>
        </p:nvPicPr>
        <p:blipFill>
          <a:blip r:embed="rId4" cstate="print">
            <a:extLst/>
          </a:blip>
          <a:srcRect l="16504" r="50434"/>
          <a:stretch>
            <a:fillRect/>
          </a:stretch>
        </p:blipFill>
        <p:spPr>
          <a:xfrm rot="5400000">
            <a:off x="-3378364" y="4686138"/>
            <a:ext cx="8216901" cy="140023"/>
          </a:xfrm>
          <a:prstGeom prst="rect">
            <a:avLst/>
          </a:prstGeom>
          <a:ln w="12700">
            <a:miter lim="400000"/>
          </a:ln>
        </p:spPr>
      </p:pic>
      <p:pic>
        <p:nvPicPr>
          <p:cNvPr id="73" name="dots-line-cropped.png"/>
          <p:cNvPicPr/>
          <p:nvPr/>
        </p:nvPicPr>
        <p:blipFill>
          <a:blip r:embed="rId5" cstate="print">
            <a:extLst/>
          </a:blip>
          <a:srcRect l="4761" t="2928" r="10188"/>
          <a:stretch>
            <a:fillRect/>
          </a:stretch>
        </p:blipFill>
        <p:spPr>
          <a:xfrm rot="16200000">
            <a:off x="-4244962" y="4772011"/>
            <a:ext cx="9753601" cy="209578"/>
          </a:xfrm>
          <a:prstGeom prst="rect">
            <a:avLst/>
          </a:prstGeom>
          <a:ln w="12700">
            <a:miter lim="400000"/>
          </a:ln>
        </p:spPr>
      </p:pic>
      <p:pic>
        <p:nvPicPr>
          <p:cNvPr id="74" name="dots-line-cropped.png"/>
          <p:cNvPicPr/>
          <p:nvPr/>
        </p:nvPicPr>
        <p:blipFill>
          <a:blip r:embed="rId5" cstate="print">
            <a:extLst/>
          </a:blip>
          <a:srcRect t="5872" b="5892"/>
          <a:stretch>
            <a:fillRect/>
          </a:stretch>
        </p:blipFill>
        <p:spPr>
          <a:xfrm rot="21599984">
            <a:off x="698498" y="469908"/>
            <a:ext cx="11468107" cy="190501"/>
          </a:xfrm>
          <a:prstGeom prst="rect">
            <a:avLst/>
          </a:prstGeom>
          <a:ln w="12700">
            <a:miter lim="400000"/>
          </a:ln>
        </p:spPr>
      </p:pic>
      <p:pic>
        <p:nvPicPr>
          <p:cNvPr id="75" name="dots-line-cropped.png"/>
          <p:cNvPicPr/>
          <p:nvPr/>
        </p:nvPicPr>
        <p:blipFill>
          <a:blip r:embed="rId5" cstate="print">
            <a:extLst/>
          </a:blip>
          <a:srcRect l="53986" t="2927" r="41140"/>
          <a:stretch>
            <a:fillRect/>
          </a:stretch>
        </p:blipFill>
        <p:spPr>
          <a:xfrm rot="21599984">
            <a:off x="12439650" y="9010646"/>
            <a:ext cx="558801" cy="209581"/>
          </a:xfrm>
          <a:prstGeom prst="rect">
            <a:avLst/>
          </a:prstGeom>
          <a:ln w="12700">
            <a:miter lim="400000"/>
          </a:ln>
        </p:spPr>
      </p:pic>
      <p:pic>
        <p:nvPicPr>
          <p:cNvPr id="76" name="dots-line-cropped.png"/>
          <p:cNvPicPr/>
          <p:nvPr/>
        </p:nvPicPr>
        <p:blipFill>
          <a:blip r:embed="rId5" cstate="print">
            <a:extLst/>
          </a:blip>
          <a:srcRect l="37929" t="2926" r="56976"/>
          <a:stretch>
            <a:fillRect/>
          </a:stretch>
        </p:blipFill>
        <p:spPr>
          <a:xfrm rot="21599984">
            <a:off x="6350" y="9010652"/>
            <a:ext cx="584201" cy="209583"/>
          </a:xfrm>
          <a:prstGeom prst="rect">
            <a:avLst/>
          </a:prstGeom>
          <a:ln w="12700">
            <a:miter lim="400000"/>
          </a:ln>
        </p:spPr>
      </p:pic>
      <p:pic>
        <p:nvPicPr>
          <p:cNvPr id="77" name="lines-vert-line.png"/>
          <p:cNvPicPr/>
          <p:nvPr/>
        </p:nvPicPr>
        <p:blipFill>
          <a:blip r:embed="rId6" cstate="print">
            <a:extLst/>
          </a:blip>
          <a:stretch>
            <a:fillRect/>
          </a:stretch>
        </p:blipFill>
        <p:spPr>
          <a:xfrm>
            <a:off x="12153900" y="361949"/>
            <a:ext cx="317500" cy="8724901"/>
          </a:xfrm>
          <a:prstGeom prst="rect">
            <a:avLst/>
          </a:prstGeom>
          <a:ln w="12700">
            <a:miter lim="400000"/>
          </a:ln>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6.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42" Type="http://schemas.openxmlformats.org/officeDocument/2006/relationships/image" Target="../media/image9.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4.png"/><Relationship Id="rId40" Type="http://schemas.openxmlformats.org/officeDocument/2006/relationships/image" Target="../media/image7.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5" cstate="print"/>
          <a:srcRect/>
          <a:stretch>
            <a:fillRect/>
          </a:stretch>
        </a:blipFill>
        <a:effectLst/>
      </p:bgPr>
    </p:bg>
    <p:spTree>
      <p:nvGrpSpPr>
        <p:cNvPr id="1" name=""/>
        <p:cNvGrpSpPr/>
        <p:nvPr/>
      </p:nvGrpSpPr>
      <p:grpSpPr>
        <a:xfrm>
          <a:off x="0" y="0"/>
          <a:ext cx="0" cy="0"/>
          <a:chOff x="0" y="0"/>
          <a:chExt cx="0" cy="0"/>
        </a:xfrm>
      </p:grpSpPr>
      <p:pic>
        <p:nvPicPr>
          <p:cNvPr id="2" name="dash-line.png"/>
          <p:cNvPicPr/>
          <p:nvPr/>
        </p:nvPicPr>
        <p:blipFill>
          <a:blip r:embed="rId36" cstate="print">
            <a:extLst/>
          </a:blip>
          <a:srcRect t="21428" r="64508" b="16071"/>
          <a:stretch>
            <a:fillRect/>
          </a:stretch>
        </p:blipFill>
        <p:spPr>
          <a:xfrm>
            <a:off x="444500" y="1854200"/>
            <a:ext cx="12115800" cy="444500"/>
          </a:xfrm>
          <a:prstGeom prst="rect">
            <a:avLst/>
          </a:prstGeom>
          <a:ln w="12700">
            <a:miter lim="400000"/>
          </a:ln>
        </p:spPr>
      </p:pic>
      <p:pic>
        <p:nvPicPr>
          <p:cNvPr id="3" name="dash-line.png"/>
          <p:cNvPicPr/>
          <p:nvPr/>
        </p:nvPicPr>
        <p:blipFill>
          <a:blip r:embed="rId36" cstate="print">
            <a:extLst/>
          </a:blip>
          <a:srcRect t="19642" r="61904" b="17857"/>
          <a:stretch>
            <a:fillRect/>
          </a:stretch>
        </p:blipFill>
        <p:spPr>
          <a:xfrm>
            <a:off x="0" y="8940800"/>
            <a:ext cx="13004800" cy="444500"/>
          </a:xfrm>
          <a:prstGeom prst="rect">
            <a:avLst/>
          </a:prstGeom>
          <a:ln w="12700">
            <a:miter lim="400000"/>
          </a:ln>
        </p:spPr>
      </p:pic>
      <p:pic>
        <p:nvPicPr>
          <p:cNvPr id="4" name="dash-line.png"/>
          <p:cNvPicPr/>
          <p:nvPr/>
        </p:nvPicPr>
        <p:blipFill>
          <a:blip r:embed="rId36" cstate="print">
            <a:extLst/>
          </a:blip>
          <a:srcRect t="19642" r="71428" b="17857"/>
          <a:stretch>
            <a:fillRect/>
          </a:stretch>
        </p:blipFill>
        <p:spPr>
          <a:xfrm rot="5400000">
            <a:off x="-4260850" y="4654550"/>
            <a:ext cx="9753601" cy="444500"/>
          </a:xfrm>
          <a:prstGeom prst="rect">
            <a:avLst/>
          </a:prstGeom>
          <a:ln w="12700">
            <a:miter lim="400000"/>
          </a:ln>
        </p:spPr>
      </p:pic>
      <p:pic>
        <p:nvPicPr>
          <p:cNvPr id="5" name="dash-line.png"/>
          <p:cNvPicPr/>
          <p:nvPr/>
        </p:nvPicPr>
        <p:blipFill>
          <a:blip r:embed="rId36" cstate="print">
            <a:extLst/>
          </a:blip>
          <a:srcRect t="16071" r="78794" b="21428"/>
          <a:stretch>
            <a:fillRect/>
          </a:stretch>
        </p:blipFill>
        <p:spPr>
          <a:xfrm rot="5400000">
            <a:off x="8769350" y="5238750"/>
            <a:ext cx="7239001" cy="444500"/>
          </a:xfrm>
          <a:prstGeom prst="rect">
            <a:avLst/>
          </a:prstGeom>
          <a:ln w="12700">
            <a:miter lim="400000"/>
          </a:ln>
        </p:spPr>
      </p:pic>
      <p:pic>
        <p:nvPicPr>
          <p:cNvPr id="6" name="tri-line.png"/>
          <p:cNvPicPr/>
          <p:nvPr/>
        </p:nvPicPr>
        <p:blipFill>
          <a:blip r:embed="rId37" cstate="print">
            <a:extLst/>
          </a:blip>
          <a:stretch>
            <a:fillRect/>
          </a:stretch>
        </p:blipFill>
        <p:spPr>
          <a:xfrm rot="5400000">
            <a:off x="-2691012" y="5364362"/>
            <a:ext cx="7048501" cy="409179"/>
          </a:xfrm>
          <a:prstGeom prst="rect">
            <a:avLst/>
          </a:prstGeom>
          <a:ln w="12700">
            <a:miter lim="400000"/>
          </a:ln>
        </p:spPr>
      </p:pic>
      <p:pic>
        <p:nvPicPr>
          <p:cNvPr id="7" name="tri-line.png"/>
          <p:cNvPicPr/>
          <p:nvPr/>
        </p:nvPicPr>
        <p:blipFill>
          <a:blip r:embed="rId38" cstate="print">
            <a:extLst/>
          </a:blip>
          <a:stretch>
            <a:fillRect/>
          </a:stretch>
        </p:blipFill>
        <p:spPr>
          <a:xfrm rot="16200000">
            <a:off x="8842375" y="5419725"/>
            <a:ext cx="6654801" cy="387351"/>
          </a:xfrm>
          <a:prstGeom prst="rect">
            <a:avLst/>
          </a:prstGeom>
          <a:ln w="12700">
            <a:miter lim="400000"/>
          </a:ln>
        </p:spPr>
      </p:pic>
      <p:pic>
        <p:nvPicPr>
          <p:cNvPr id="8" name="tri-line.png"/>
          <p:cNvPicPr/>
          <p:nvPr/>
        </p:nvPicPr>
        <p:blipFill>
          <a:blip r:embed="rId39" cstate="print">
            <a:extLst/>
          </a:blip>
          <a:stretch>
            <a:fillRect/>
          </a:stretch>
        </p:blipFill>
        <p:spPr>
          <a:xfrm>
            <a:off x="882650" y="8775699"/>
            <a:ext cx="11461751" cy="406401"/>
          </a:xfrm>
          <a:prstGeom prst="rect">
            <a:avLst/>
          </a:prstGeom>
          <a:ln w="12700">
            <a:miter lim="400000"/>
          </a:ln>
        </p:spPr>
      </p:pic>
      <p:pic>
        <p:nvPicPr>
          <p:cNvPr id="9" name="tri-line.png"/>
          <p:cNvPicPr/>
          <p:nvPr/>
        </p:nvPicPr>
        <p:blipFill>
          <a:blip r:embed="rId40" cstate="print">
            <a:extLst/>
          </a:blip>
          <a:stretch>
            <a:fillRect/>
          </a:stretch>
        </p:blipFill>
        <p:spPr>
          <a:xfrm rot="10800000">
            <a:off x="838199" y="2057398"/>
            <a:ext cx="11449051" cy="410767"/>
          </a:xfrm>
          <a:prstGeom prst="rect">
            <a:avLst/>
          </a:prstGeom>
          <a:ln w="12700">
            <a:miter lim="400000"/>
          </a:ln>
        </p:spPr>
      </p:pic>
      <p:pic>
        <p:nvPicPr>
          <p:cNvPr id="10" name="Scrapbook_title_hi.png"/>
          <p:cNvPicPr/>
          <p:nvPr/>
        </p:nvPicPr>
        <p:blipFill>
          <a:blip r:embed="rId41" cstate="print">
            <a:extLst/>
          </a:blip>
          <a:stretch>
            <a:fillRect/>
          </a:stretch>
        </p:blipFill>
        <p:spPr>
          <a:xfrm>
            <a:off x="1092200" y="304800"/>
            <a:ext cx="10845800" cy="2260600"/>
          </a:xfrm>
          <a:prstGeom prst="rect">
            <a:avLst/>
          </a:prstGeom>
          <a:ln w="12700">
            <a:miter lim="400000"/>
          </a:ln>
        </p:spPr>
      </p:pic>
      <p:sp>
        <p:nvSpPr>
          <p:cNvPr id="11" name="Shape 11"/>
          <p:cNvSpPr>
            <a:spLocks noGrp="1"/>
          </p:cNvSpPr>
          <p:nvPr>
            <p:ph type="title"/>
          </p:nvPr>
        </p:nvSpPr>
        <p:spPr>
          <a:xfrm>
            <a:off x="1270000" y="254000"/>
            <a:ext cx="10464800" cy="2349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6200">
                <a:solidFill>
                  <a:srgbClr val="528D4D"/>
                </a:solidFill>
              </a:rPr>
              <a:t>Title Text</a:t>
            </a:r>
          </a:p>
        </p:txBody>
      </p:sp>
      <p:sp>
        <p:nvSpPr>
          <p:cNvPr id="12" name="Shape 12"/>
          <p:cNvSpPr>
            <a:spLocks noGrp="1"/>
          </p:cNvSpPr>
          <p:nvPr>
            <p:ph type="body" idx="1"/>
          </p:nvPr>
        </p:nvSpPr>
        <p:spPr>
          <a:xfrm>
            <a:off x="1270000" y="2971800"/>
            <a:ext cx="10464800" cy="5715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buBlip>
                <a:blip r:embed="rId42"/>
              </a:buBlip>
            </a:lvl1pPr>
            <a:lvl2pPr>
              <a:buBlip>
                <a:blip r:embed="rId42"/>
              </a:buBlip>
            </a:lvl2pPr>
            <a:lvl3pPr>
              <a:buBlip>
                <a:blip r:embed="rId42"/>
              </a:buBlip>
            </a:lvl3pPr>
            <a:lvl4pPr>
              <a:buBlip>
                <a:blip r:embed="rId42"/>
              </a:buBlip>
            </a:lvl4pPr>
            <a:lvl5pPr>
              <a:buBlip>
                <a:blip r:embed="rId42"/>
              </a:buBlip>
            </a:lvl5pPr>
          </a:lstStyle>
          <a:p>
            <a:pPr lvl="0">
              <a:defRPr sz="1800">
                <a:solidFill>
                  <a:srgbClr val="000000"/>
                </a:solidFill>
              </a:defRPr>
            </a:pPr>
            <a:r>
              <a:rPr sz="3600">
                <a:solidFill>
                  <a:srgbClr val="006288"/>
                </a:solidFill>
              </a:rPr>
              <a:t>Body Level One</a:t>
            </a:r>
          </a:p>
          <a:p>
            <a:pPr lvl="1">
              <a:defRPr sz="1800">
                <a:solidFill>
                  <a:srgbClr val="000000"/>
                </a:solidFill>
              </a:defRPr>
            </a:pPr>
            <a:r>
              <a:rPr sz="3600">
                <a:solidFill>
                  <a:srgbClr val="006288"/>
                </a:solidFill>
              </a:rPr>
              <a:t>Body Level Two</a:t>
            </a:r>
          </a:p>
          <a:p>
            <a:pPr lvl="2">
              <a:defRPr sz="1800">
                <a:solidFill>
                  <a:srgbClr val="000000"/>
                </a:solidFill>
              </a:defRPr>
            </a:pPr>
            <a:r>
              <a:rPr sz="3600">
                <a:solidFill>
                  <a:srgbClr val="006288"/>
                </a:solidFill>
              </a:rPr>
              <a:t>Body Level Three</a:t>
            </a:r>
          </a:p>
          <a:p>
            <a:pPr lvl="3">
              <a:defRPr sz="1800">
                <a:solidFill>
                  <a:srgbClr val="000000"/>
                </a:solidFill>
              </a:defRPr>
            </a:pPr>
            <a:r>
              <a:rPr sz="3600">
                <a:solidFill>
                  <a:srgbClr val="006288"/>
                </a:solidFill>
              </a:rPr>
              <a:t>Body Level Four</a:t>
            </a:r>
          </a:p>
          <a:p>
            <a:pPr lvl="4">
              <a:defRPr sz="1800">
                <a:solidFill>
                  <a:srgbClr val="000000"/>
                </a:solidFill>
              </a:defRPr>
            </a:pPr>
            <a:r>
              <a:rPr sz="3600">
                <a:solidFill>
                  <a:srgbClr val="006288"/>
                </a:solidFill>
              </a:rP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transition spd="med"/>
  <p:txStyles>
    <p:titleStyle>
      <a:lvl1pPr algn="ctr" defTabSz="584200">
        <a:defRPr sz="6200">
          <a:solidFill>
            <a:srgbClr val="528D4D"/>
          </a:solidFill>
          <a:latin typeface="+mn-lt"/>
          <a:ea typeface="+mn-ea"/>
          <a:cs typeface="+mn-cs"/>
          <a:sym typeface="Marker Felt"/>
        </a:defRPr>
      </a:lvl1pPr>
      <a:lvl2pPr indent="228600" algn="ctr" defTabSz="584200">
        <a:defRPr sz="6200">
          <a:solidFill>
            <a:srgbClr val="528D4D"/>
          </a:solidFill>
          <a:latin typeface="+mn-lt"/>
          <a:ea typeface="+mn-ea"/>
          <a:cs typeface="+mn-cs"/>
          <a:sym typeface="Marker Felt"/>
        </a:defRPr>
      </a:lvl2pPr>
      <a:lvl3pPr indent="457200" algn="ctr" defTabSz="584200">
        <a:defRPr sz="6200">
          <a:solidFill>
            <a:srgbClr val="528D4D"/>
          </a:solidFill>
          <a:latin typeface="+mn-lt"/>
          <a:ea typeface="+mn-ea"/>
          <a:cs typeface="+mn-cs"/>
          <a:sym typeface="Marker Felt"/>
        </a:defRPr>
      </a:lvl3pPr>
      <a:lvl4pPr indent="685800" algn="ctr" defTabSz="584200">
        <a:defRPr sz="6200">
          <a:solidFill>
            <a:srgbClr val="528D4D"/>
          </a:solidFill>
          <a:latin typeface="+mn-lt"/>
          <a:ea typeface="+mn-ea"/>
          <a:cs typeface="+mn-cs"/>
          <a:sym typeface="Marker Felt"/>
        </a:defRPr>
      </a:lvl4pPr>
      <a:lvl5pPr indent="914400" algn="ctr" defTabSz="584200">
        <a:defRPr sz="6200">
          <a:solidFill>
            <a:srgbClr val="528D4D"/>
          </a:solidFill>
          <a:latin typeface="+mn-lt"/>
          <a:ea typeface="+mn-ea"/>
          <a:cs typeface="+mn-cs"/>
          <a:sym typeface="Marker Felt"/>
        </a:defRPr>
      </a:lvl5pPr>
      <a:lvl6pPr indent="1143000" algn="ctr" defTabSz="584200">
        <a:defRPr sz="6200">
          <a:solidFill>
            <a:srgbClr val="528D4D"/>
          </a:solidFill>
          <a:latin typeface="+mn-lt"/>
          <a:ea typeface="+mn-ea"/>
          <a:cs typeface="+mn-cs"/>
          <a:sym typeface="Marker Felt"/>
        </a:defRPr>
      </a:lvl6pPr>
      <a:lvl7pPr indent="1371600" algn="ctr" defTabSz="584200">
        <a:defRPr sz="6200">
          <a:solidFill>
            <a:srgbClr val="528D4D"/>
          </a:solidFill>
          <a:latin typeface="+mn-lt"/>
          <a:ea typeface="+mn-ea"/>
          <a:cs typeface="+mn-cs"/>
          <a:sym typeface="Marker Felt"/>
        </a:defRPr>
      </a:lvl7pPr>
      <a:lvl8pPr indent="1600200" algn="ctr" defTabSz="584200">
        <a:defRPr sz="6200">
          <a:solidFill>
            <a:srgbClr val="528D4D"/>
          </a:solidFill>
          <a:latin typeface="+mn-lt"/>
          <a:ea typeface="+mn-ea"/>
          <a:cs typeface="+mn-cs"/>
          <a:sym typeface="Marker Felt"/>
        </a:defRPr>
      </a:lvl8pPr>
      <a:lvl9pPr indent="1828800" algn="ctr" defTabSz="584200">
        <a:defRPr sz="6200">
          <a:solidFill>
            <a:srgbClr val="528D4D"/>
          </a:solidFill>
          <a:latin typeface="+mn-lt"/>
          <a:ea typeface="+mn-ea"/>
          <a:cs typeface="+mn-cs"/>
          <a:sym typeface="Marker Felt"/>
        </a:defRPr>
      </a:lvl9pPr>
    </p:titleStyle>
    <p:bodyStyle>
      <a:lvl1pPr marL="457200" indent="-457200" defTabSz="584200">
        <a:spcBef>
          <a:spcPts val="4000"/>
        </a:spcBef>
        <a:buSzPct val="50000"/>
        <a:buBlip>
          <a:blip r:embed="rId42"/>
        </a:buBlip>
        <a:defRPr sz="3600">
          <a:solidFill>
            <a:srgbClr val="006288"/>
          </a:solidFill>
          <a:latin typeface="+mj-lt"/>
          <a:ea typeface="+mj-ea"/>
          <a:cs typeface="+mj-cs"/>
          <a:sym typeface="Georgia"/>
        </a:defRPr>
      </a:lvl1pPr>
      <a:lvl2pPr marL="914400" indent="-457200" defTabSz="584200">
        <a:spcBef>
          <a:spcPts val="4000"/>
        </a:spcBef>
        <a:buSzPct val="50000"/>
        <a:buBlip>
          <a:blip r:embed="rId42"/>
        </a:buBlip>
        <a:defRPr sz="3600">
          <a:solidFill>
            <a:srgbClr val="006288"/>
          </a:solidFill>
          <a:latin typeface="+mj-lt"/>
          <a:ea typeface="+mj-ea"/>
          <a:cs typeface="+mj-cs"/>
          <a:sym typeface="Georgia"/>
        </a:defRPr>
      </a:lvl2pPr>
      <a:lvl3pPr marL="1371600" indent="-457200" defTabSz="584200">
        <a:spcBef>
          <a:spcPts val="4000"/>
        </a:spcBef>
        <a:buSzPct val="50000"/>
        <a:buBlip>
          <a:blip r:embed="rId42"/>
        </a:buBlip>
        <a:defRPr sz="3600">
          <a:solidFill>
            <a:srgbClr val="006288"/>
          </a:solidFill>
          <a:latin typeface="+mj-lt"/>
          <a:ea typeface="+mj-ea"/>
          <a:cs typeface="+mj-cs"/>
          <a:sym typeface="Georgia"/>
        </a:defRPr>
      </a:lvl3pPr>
      <a:lvl4pPr marL="1828800" indent="-457200" defTabSz="584200">
        <a:spcBef>
          <a:spcPts val="4000"/>
        </a:spcBef>
        <a:buSzPct val="50000"/>
        <a:buBlip>
          <a:blip r:embed="rId42"/>
        </a:buBlip>
        <a:defRPr sz="3600">
          <a:solidFill>
            <a:srgbClr val="006288"/>
          </a:solidFill>
          <a:latin typeface="+mj-lt"/>
          <a:ea typeface="+mj-ea"/>
          <a:cs typeface="+mj-cs"/>
          <a:sym typeface="Georgia"/>
        </a:defRPr>
      </a:lvl4pPr>
      <a:lvl5pPr marL="2286000" indent="-457200" defTabSz="584200">
        <a:spcBef>
          <a:spcPts val="4000"/>
        </a:spcBef>
        <a:buSzPct val="50000"/>
        <a:buBlip>
          <a:blip r:embed="rId42"/>
        </a:buBlip>
        <a:defRPr sz="3600">
          <a:solidFill>
            <a:srgbClr val="006288"/>
          </a:solidFill>
          <a:latin typeface="+mj-lt"/>
          <a:ea typeface="+mj-ea"/>
          <a:cs typeface="+mj-cs"/>
          <a:sym typeface="Georgia"/>
        </a:defRPr>
      </a:lvl5pPr>
      <a:lvl6pPr marL="2743200" indent="-457200" defTabSz="584200">
        <a:spcBef>
          <a:spcPts val="4000"/>
        </a:spcBef>
        <a:buSzPct val="50000"/>
        <a:buBlip>
          <a:blip r:embed="rId42"/>
        </a:buBlip>
        <a:defRPr sz="3600">
          <a:solidFill>
            <a:srgbClr val="006288"/>
          </a:solidFill>
          <a:latin typeface="+mj-lt"/>
          <a:ea typeface="+mj-ea"/>
          <a:cs typeface="+mj-cs"/>
          <a:sym typeface="Georgia"/>
        </a:defRPr>
      </a:lvl6pPr>
      <a:lvl7pPr marL="3200400" indent="-457200" defTabSz="584200">
        <a:spcBef>
          <a:spcPts val="4000"/>
        </a:spcBef>
        <a:buSzPct val="50000"/>
        <a:buBlip>
          <a:blip r:embed="rId42"/>
        </a:buBlip>
        <a:defRPr sz="3600">
          <a:solidFill>
            <a:srgbClr val="006288"/>
          </a:solidFill>
          <a:latin typeface="+mj-lt"/>
          <a:ea typeface="+mj-ea"/>
          <a:cs typeface="+mj-cs"/>
          <a:sym typeface="Georgia"/>
        </a:defRPr>
      </a:lvl7pPr>
      <a:lvl8pPr marL="3657600" indent="-457200" defTabSz="584200">
        <a:spcBef>
          <a:spcPts val="4000"/>
        </a:spcBef>
        <a:buSzPct val="50000"/>
        <a:buBlip>
          <a:blip r:embed="rId42"/>
        </a:buBlip>
        <a:defRPr sz="3600">
          <a:solidFill>
            <a:srgbClr val="006288"/>
          </a:solidFill>
          <a:latin typeface="+mj-lt"/>
          <a:ea typeface="+mj-ea"/>
          <a:cs typeface="+mj-cs"/>
          <a:sym typeface="Georgia"/>
        </a:defRPr>
      </a:lvl8pPr>
      <a:lvl9pPr marL="4114800" indent="-457200" defTabSz="584200">
        <a:spcBef>
          <a:spcPts val="4000"/>
        </a:spcBef>
        <a:buSzPct val="50000"/>
        <a:buBlip>
          <a:blip r:embed="rId42"/>
        </a:buBlip>
        <a:defRPr sz="3600">
          <a:solidFill>
            <a:srgbClr val="006288"/>
          </a:solidFill>
          <a:latin typeface="+mj-lt"/>
          <a:ea typeface="+mj-ea"/>
          <a:cs typeface="+mj-cs"/>
          <a:sym typeface="Georgia"/>
        </a:defRPr>
      </a:lvl9pPr>
    </p:bodyStyle>
    <p:otherStyle>
      <a:lvl1pPr algn="ctr" defTabSz="584200">
        <a:defRPr sz="2200">
          <a:solidFill>
            <a:schemeClr val="tx1"/>
          </a:solidFill>
          <a:latin typeface="+mn-lt"/>
          <a:ea typeface="+mn-ea"/>
          <a:cs typeface="+mn-cs"/>
          <a:sym typeface="Marker Felt"/>
        </a:defRPr>
      </a:lvl1pPr>
      <a:lvl2pPr indent="228600" algn="ctr" defTabSz="584200">
        <a:defRPr sz="2200">
          <a:solidFill>
            <a:schemeClr val="tx1"/>
          </a:solidFill>
          <a:latin typeface="+mn-lt"/>
          <a:ea typeface="+mn-ea"/>
          <a:cs typeface="+mn-cs"/>
          <a:sym typeface="Marker Felt"/>
        </a:defRPr>
      </a:lvl2pPr>
      <a:lvl3pPr indent="457200" algn="ctr" defTabSz="584200">
        <a:defRPr sz="2200">
          <a:solidFill>
            <a:schemeClr val="tx1"/>
          </a:solidFill>
          <a:latin typeface="+mn-lt"/>
          <a:ea typeface="+mn-ea"/>
          <a:cs typeface="+mn-cs"/>
          <a:sym typeface="Marker Felt"/>
        </a:defRPr>
      </a:lvl3pPr>
      <a:lvl4pPr indent="685800" algn="ctr" defTabSz="584200">
        <a:defRPr sz="2200">
          <a:solidFill>
            <a:schemeClr val="tx1"/>
          </a:solidFill>
          <a:latin typeface="+mn-lt"/>
          <a:ea typeface="+mn-ea"/>
          <a:cs typeface="+mn-cs"/>
          <a:sym typeface="Marker Felt"/>
        </a:defRPr>
      </a:lvl4pPr>
      <a:lvl5pPr indent="914400" algn="ctr" defTabSz="584200">
        <a:defRPr sz="2200">
          <a:solidFill>
            <a:schemeClr val="tx1"/>
          </a:solidFill>
          <a:latin typeface="+mn-lt"/>
          <a:ea typeface="+mn-ea"/>
          <a:cs typeface="+mn-cs"/>
          <a:sym typeface="Marker Felt"/>
        </a:defRPr>
      </a:lvl5pPr>
      <a:lvl6pPr indent="1143000" algn="ctr" defTabSz="584200">
        <a:defRPr sz="2200">
          <a:solidFill>
            <a:schemeClr val="tx1"/>
          </a:solidFill>
          <a:latin typeface="+mn-lt"/>
          <a:ea typeface="+mn-ea"/>
          <a:cs typeface="+mn-cs"/>
          <a:sym typeface="Marker Felt"/>
        </a:defRPr>
      </a:lvl6pPr>
      <a:lvl7pPr indent="1371600" algn="ctr" defTabSz="584200">
        <a:defRPr sz="2200">
          <a:solidFill>
            <a:schemeClr val="tx1"/>
          </a:solidFill>
          <a:latin typeface="+mn-lt"/>
          <a:ea typeface="+mn-ea"/>
          <a:cs typeface="+mn-cs"/>
          <a:sym typeface="Marker Felt"/>
        </a:defRPr>
      </a:lvl7pPr>
      <a:lvl8pPr indent="1600200" algn="ctr" defTabSz="584200">
        <a:defRPr sz="2200">
          <a:solidFill>
            <a:schemeClr val="tx1"/>
          </a:solidFill>
          <a:latin typeface="+mn-lt"/>
          <a:ea typeface="+mn-ea"/>
          <a:cs typeface="+mn-cs"/>
          <a:sym typeface="Marker Felt"/>
        </a:defRPr>
      </a:lvl8pPr>
      <a:lvl9pPr indent="1828800" algn="ctr" defTabSz="584200">
        <a:defRPr sz="2200">
          <a:solidFill>
            <a:schemeClr val="tx1"/>
          </a:solidFill>
          <a:latin typeface="+mn-lt"/>
          <a:ea typeface="+mn-ea"/>
          <a:cs typeface="+mn-cs"/>
          <a:sym typeface="Marker Fel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8.xml"/><Relationship Id="rId5" Type="http://schemas.openxmlformats.org/officeDocument/2006/relationships/image" Target="../media/image62.jpeg"/><Relationship Id="rId4" Type="http://schemas.openxmlformats.org/officeDocument/2006/relationships/image" Target="../media/image61.jpeg"/></Relationships>
</file>

<file path=ppt/slides/_rels/slide1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8.png"/><Relationship Id="rId1" Type="http://schemas.openxmlformats.org/officeDocument/2006/relationships/slideLayout" Target="../slideLayouts/slideLayout19.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0.xml"/><Relationship Id="rId4" Type="http://schemas.openxmlformats.org/officeDocument/2006/relationships/image" Target="../media/image70.jpeg"/></Relationships>
</file>

<file path=ppt/slides/_rels/slide1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8.xml"/><Relationship Id="rId4" Type="http://schemas.openxmlformats.org/officeDocument/2006/relationships/image" Target="../media/image77.jpe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1.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4.xml"/><Relationship Id="rId5" Type="http://schemas.openxmlformats.org/officeDocument/2006/relationships/image" Target="../media/image39.jpeg"/><Relationship Id="rId4" Type="http://schemas.openxmlformats.org/officeDocument/2006/relationships/image" Target="../media/image3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1.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33.tiff"/></Relationships>
</file>

<file path=ppt/slides/_rels/slide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5.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7.xml"/><Relationship Id="rId4" Type="http://schemas.openxmlformats.org/officeDocument/2006/relationships/image" Target="../media/image55.jpe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6.xml"/><Relationship Id="rId4" Type="http://schemas.openxmlformats.org/officeDocument/2006/relationships/image" Target="../media/image58.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D269B"/>
            </a:gs>
            <a:gs pos="100000">
              <a:srgbClr val="8D269B">
                <a:alpha val="50000"/>
              </a:srgbClr>
            </a:gs>
          </a:gsLst>
          <a:lin ang="5400000" scaled="0"/>
        </a:gradFill>
        <a:effectLst/>
      </p:bgPr>
    </p:bg>
    <p:spTree>
      <p:nvGrpSpPr>
        <p:cNvPr id="1" name=""/>
        <p:cNvGrpSpPr/>
        <p:nvPr/>
      </p:nvGrpSpPr>
      <p:grpSpPr>
        <a:xfrm>
          <a:off x="0" y="0"/>
          <a:ext cx="0" cy="0"/>
          <a:chOff x="0" y="0"/>
          <a:chExt cx="0" cy="0"/>
        </a:xfrm>
      </p:grpSpPr>
      <p:sp>
        <p:nvSpPr>
          <p:cNvPr id="170" name="Shape 170"/>
          <p:cNvSpPr>
            <a:spLocks noGrp="1"/>
          </p:cNvSpPr>
          <p:nvPr>
            <p:ph type="title"/>
          </p:nvPr>
        </p:nvSpPr>
        <p:spPr>
          <a:prstGeom prst="rect">
            <a:avLst/>
          </a:prstGeom>
        </p:spPr>
        <p:txBody>
          <a:bodyPr/>
          <a:lstStyle/>
          <a:p>
            <a:pPr lvl="0" defTabSz="784225">
              <a:defRPr sz="1800" cap="none" spc="0">
                <a:solidFill>
                  <a:srgbClr val="000000"/>
                </a:solidFill>
              </a:defRPr>
            </a:pPr>
            <a:r>
              <a:rPr sz="5700" cap="all" spc="912">
                <a:solidFill>
                  <a:srgbClr val="FFFFFF"/>
                </a:solidFill>
              </a:rPr>
              <a:t>THE CELL - </a:t>
            </a:r>
            <a:r>
              <a:rPr sz="3420" cap="all" spc="547">
                <a:solidFill>
                  <a:srgbClr val="FFFFFF"/>
                </a:solidFill>
              </a:rPr>
              <a:t>5th/6th period 2015</a:t>
            </a:r>
          </a:p>
          <a:p>
            <a:pPr lvl="0" defTabSz="784225">
              <a:defRPr sz="1800" cap="none" spc="0">
                <a:solidFill>
                  <a:srgbClr val="000000"/>
                </a:solidFill>
              </a:defRPr>
            </a:pPr>
            <a:r>
              <a:rPr sz="3420" cap="all" spc="547">
                <a:solidFill>
                  <a:srgbClr val="FFFFFF"/>
                </a:solidFill>
              </a:rPr>
              <a:t>ms toal</a:t>
            </a:r>
          </a:p>
        </p:txBody>
      </p:sp>
      <p:sp>
        <p:nvSpPr>
          <p:cNvPr id="171" name="Shape 171"/>
          <p:cNvSpPr>
            <a:spLocks noGrp="1"/>
          </p:cNvSpPr>
          <p:nvPr>
            <p:ph type="body" idx="1"/>
          </p:nvPr>
        </p:nvSpPr>
        <p:spPr>
          <a:prstGeom prst="rect">
            <a:avLst/>
          </a:prstGeom>
        </p:spPr>
        <p:txBody>
          <a:bodyPr/>
          <a:lstStyle/>
          <a:p>
            <a:pPr lvl="0">
              <a:defRPr sz="1800" cap="none" spc="0">
                <a:solidFill>
                  <a:srgbClr val="000000"/>
                </a:solidFill>
              </a:defRPr>
            </a:pPr>
            <a:r>
              <a:rPr sz="2200" cap="all" spc="352">
                <a:solidFill>
                  <a:srgbClr val="55D7FF"/>
                </a:solidFill>
              </a:rPr>
              <a:t>CHAPTER 4, SECTION 1</a:t>
            </a:r>
          </a:p>
        </p:txBody>
      </p:sp>
      <p:sp>
        <p:nvSpPr>
          <p:cNvPr id="172" name="Shape 172"/>
          <p:cNvSpPr>
            <a:spLocks noGrp="1"/>
          </p:cNvSpPr>
          <p:nvPr>
            <p:ph type="sldNum" sz="quarter" idx="4294967295"/>
          </p:nvPr>
        </p:nvSpPr>
        <p:spPr>
          <a:xfrm>
            <a:off x="6402490" y="8178800"/>
            <a:ext cx="172552" cy="333587"/>
          </a:xfrm>
          <a:prstGeom prst="rect">
            <a:avLst/>
          </a:prstGeom>
          <a:ln w="12700">
            <a:miter lim="400000"/>
          </a:ln>
          <a:extLst>
            <a:ext uri="{C572A759-6A51-4108-AA02-DFA0A04FC94B}">
              <ma14:wrappingTextBoxFlag xmlns:ma14="http://schemas.microsoft.com/office/mac/drawingml/2011/main" xmlns="" val="1"/>
            </a:ext>
          </a:extLst>
        </p:spPr>
        <p:txBody>
          <a:bodyPr wrap="none" lIns="27093" tIns="27093" rIns="27093" bIns="27093">
            <a:spAutoFit/>
          </a:bodyPr>
          <a:lstStyle>
            <a:lvl1pPr defTabSz="825500">
              <a:defRPr sz="1600">
                <a:solidFill>
                  <a:srgbClr val="FFFFFF"/>
                </a:solidFill>
                <a:latin typeface="Avenir Light"/>
                <a:ea typeface="Avenir Light"/>
                <a:cs typeface="Avenir Light"/>
                <a:sym typeface="Avenir Light"/>
              </a:defRPr>
            </a:lvl1pPr>
          </a:lstStyle>
          <a:p>
            <a:pPr lvl="0">
              <a:defRPr sz="1800">
                <a:solidFill>
                  <a:srgbClr val="000000"/>
                </a:solidFill>
              </a:defRPr>
            </a:pPr>
            <a:fld id="{86CB4B4D-7CA3-9044-876B-883B54F8677D}" type="slidenum">
              <a:rPr sz="1600">
                <a:solidFill>
                  <a:srgbClr val="FFFFFF"/>
                </a:solidFill>
              </a:rPr>
              <a:pPr lvl="0">
                <a:defRPr sz="1800">
                  <a:solidFill>
                    <a:srgbClr val="000000"/>
                  </a:solidFill>
                </a:defRPr>
              </a:pPr>
              <a:t>1</a:t>
            </a:fld>
            <a:endParaRPr sz="1600">
              <a:solidFill>
                <a:srgbClr val="FFFFFF"/>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p:cNvSpPr>
          <p:nvPr>
            <p:ph type="title"/>
          </p:nvPr>
        </p:nvSpPr>
        <p:spPr>
          <a:xfrm>
            <a:off x="-1726933" y="4677421"/>
            <a:ext cx="2066145" cy="54118"/>
          </a:xfrm>
          <a:prstGeom prst="rect">
            <a:avLst/>
          </a:prstGeom>
        </p:spPr>
        <p:txBody>
          <a:bodyPr/>
          <a:lstStyle/>
          <a:p>
            <a:pPr lvl="0"/>
            <a:endParaRPr/>
          </a:p>
        </p:txBody>
      </p:sp>
      <p:sp>
        <p:nvSpPr>
          <p:cNvPr id="234" name="Shape 234"/>
          <p:cNvSpPr>
            <a:spLocks noGrp="1"/>
          </p:cNvSpPr>
          <p:nvPr>
            <p:ph type="body" idx="1"/>
          </p:nvPr>
        </p:nvSpPr>
        <p:spPr>
          <a:xfrm>
            <a:off x="489492" y="-145619"/>
            <a:ext cx="5421816" cy="10044838"/>
          </a:xfrm>
          <a:prstGeom prst="rect">
            <a:avLst/>
          </a:prstGeom>
        </p:spPr>
        <p:txBody>
          <a:bodyPr/>
          <a:lstStyle/>
          <a:p>
            <a:pPr marL="374802" lvl="0" indent="-374802">
              <a:defRPr sz="1800">
                <a:solidFill>
                  <a:srgbClr val="000000"/>
                </a:solidFill>
              </a:defRPr>
            </a:pPr>
            <a:r>
              <a:rPr sz="3400" b="1" u="sng">
                <a:solidFill>
                  <a:srgbClr val="FFFFFF"/>
                </a:solidFill>
                <a:latin typeface="Avenir Book"/>
                <a:ea typeface="Avenir Book"/>
                <a:cs typeface="Avenir Book"/>
                <a:sym typeface="Avenir Book"/>
              </a:rPr>
              <a:t>Cells have many membranes </a:t>
            </a:r>
          </a:p>
          <a:p>
            <a:pPr marL="374802" lvl="0" indent="-374802">
              <a:defRPr sz="1800">
                <a:solidFill>
                  <a:srgbClr val="000000"/>
                </a:solidFill>
              </a:defRPr>
            </a:pPr>
            <a:r>
              <a:rPr sz="3400" b="1" u="sng">
                <a:solidFill>
                  <a:srgbClr val="FFFFFF"/>
                </a:solidFill>
                <a:latin typeface="Avenir Book"/>
                <a:ea typeface="Avenir Book"/>
                <a:cs typeface="Avenir Book"/>
                <a:sym typeface="Avenir Book"/>
              </a:rPr>
              <a:t>A cell membrane is an outer layer that protects the cell</a:t>
            </a:r>
            <a:r>
              <a:rPr sz="3400" b="1">
                <a:solidFill>
                  <a:srgbClr val="FFFFFF"/>
                </a:solidFill>
                <a:latin typeface="Avenir Book"/>
                <a:ea typeface="Avenir Book"/>
                <a:cs typeface="Avenir Book"/>
                <a:sym typeface="Avenir Book"/>
              </a:rPr>
              <a:t>'s content</a:t>
            </a:r>
          </a:p>
          <a:p>
            <a:pPr marL="374802" lvl="0" indent="-374802">
              <a:defRPr sz="1800">
                <a:solidFill>
                  <a:srgbClr val="000000"/>
                </a:solidFill>
              </a:defRPr>
            </a:pPr>
            <a:r>
              <a:rPr sz="3400" b="1">
                <a:solidFill>
                  <a:srgbClr val="FFFFFF"/>
                </a:solidFill>
                <a:latin typeface="Avenir Book"/>
                <a:ea typeface="Avenir Book"/>
                <a:cs typeface="Avenir Book"/>
                <a:sym typeface="Avenir Book"/>
              </a:rPr>
              <a:t>A cell's membrane separates the cell's content from it's environment </a:t>
            </a:r>
          </a:p>
          <a:p>
            <a:pPr marL="374802" lvl="0" indent="-374802">
              <a:defRPr sz="1800">
                <a:solidFill>
                  <a:srgbClr val="000000"/>
                </a:solidFill>
              </a:defRPr>
            </a:pPr>
            <a:r>
              <a:rPr sz="3400" b="1" u="sng">
                <a:solidFill>
                  <a:srgbClr val="FFFFFF"/>
                </a:solidFill>
                <a:latin typeface="Avenir Book"/>
                <a:ea typeface="Avenir Book"/>
                <a:cs typeface="Avenir Book"/>
                <a:sym typeface="Avenir Book"/>
              </a:rPr>
              <a:t>Inside a cell's membrane is a liquid called cytoplasm</a:t>
            </a:r>
          </a:p>
        </p:txBody>
      </p:sp>
      <p:pic>
        <p:nvPicPr>
          <p:cNvPr id="235" name="4E4D3874-5692-4FB8-A5E4-995457A9F3A2-L0-001.jpeg"/>
          <p:cNvPicPr/>
          <p:nvPr/>
        </p:nvPicPr>
        <p:blipFill>
          <a:blip r:embed="rId2" cstate="print">
            <a:extLst/>
          </a:blip>
          <a:stretch>
            <a:fillRect/>
          </a:stretch>
        </p:blipFill>
        <p:spPr>
          <a:xfrm rot="5400000">
            <a:off x="5014703" y="1967870"/>
            <a:ext cx="4202870" cy="2301072"/>
          </a:xfrm>
          <a:prstGeom prst="rect">
            <a:avLst/>
          </a:prstGeom>
          <a:ln w="12700">
            <a:miter lim="400000"/>
          </a:ln>
        </p:spPr>
      </p:pic>
      <p:pic>
        <p:nvPicPr>
          <p:cNvPr id="236" name="C4E5BBD6-BE9B-4A9C-8A27-6412E15E6E87-L0-001.jpeg"/>
          <p:cNvPicPr/>
          <p:nvPr/>
        </p:nvPicPr>
        <p:blipFill>
          <a:blip r:embed="rId3" cstate="print">
            <a:extLst/>
          </a:blip>
          <a:stretch>
            <a:fillRect/>
          </a:stretch>
        </p:blipFill>
        <p:spPr>
          <a:xfrm>
            <a:off x="8492160" y="1217952"/>
            <a:ext cx="4208035" cy="3156027"/>
          </a:xfrm>
          <a:prstGeom prst="rect">
            <a:avLst/>
          </a:prstGeom>
          <a:ln w="12700">
            <a:miter lim="400000"/>
          </a:ln>
        </p:spPr>
      </p:pic>
      <p:pic>
        <p:nvPicPr>
          <p:cNvPr id="237" name="A1D9D82C-E683-441A-8826-DE44D9C4D30D-L0-001.jpeg"/>
          <p:cNvPicPr/>
          <p:nvPr/>
        </p:nvPicPr>
        <p:blipFill>
          <a:blip r:embed="rId4" cstate="print">
            <a:extLst/>
          </a:blip>
          <a:stretch>
            <a:fillRect/>
          </a:stretch>
        </p:blipFill>
        <p:spPr>
          <a:xfrm rot="5400000">
            <a:off x="4633734" y="6661371"/>
            <a:ext cx="4852518" cy="1996812"/>
          </a:xfrm>
          <a:prstGeom prst="rect">
            <a:avLst/>
          </a:prstGeom>
          <a:ln w="12700">
            <a:miter lim="400000"/>
          </a:ln>
        </p:spPr>
      </p:pic>
      <p:pic>
        <p:nvPicPr>
          <p:cNvPr id="238" name="12C68AED-A9A9-4AFC-ACAE-E53AE5EB8030-L0-001.jpeg"/>
          <p:cNvPicPr/>
          <p:nvPr/>
        </p:nvPicPr>
        <p:blipFill>
          <a:blip r:embed="rId5" cstate="print">
            <a:extLst/>
          </a:blip>
          <a:stretch>
            <a:fillRect/>
          </a:stretch>
        </p:blipFill>
        <p:spPr>
          <a:xfrm>
            <a:off x="8248338" y="4426941"/>
            <a:ext cx="4410076" cy="3914777"/>
          </a:xfrm>
          <a:prstGeom prst="rect">
            <a:avLst/>
          </a:prstGeom>
          <a:ln w="12700">
            <a:miter lim="400000"/>
          </a:ln>
        </p:spPr>
      </p:pic>
      <p:sp>
        <p:nvSpPr>
          <p:cNvPr id="239" name="Shape 239"/>
          <p:cNvSpPr/>
          <p:nvPr/>
        </p:nvSpPr>
        <p:spPr>
          <a:xfrm>
            <a:off x="5998988" y="5264149"/>
            <a:ext cx="1006824" cy="622301"/>
          </a:xfrm>
          <a:prstGeom prst="rect">
            <a:avLst/>
          </a:prstGeom>
          <a:ln w="12700">
            <a:miter lim="400000"/>
          </a:ln>
        </p:spPr>
        <p:txBody>
          <a:bodyPr wrap="none" lIns="50800" tIns="50800" rIns="50800" bIns="50800" anchor="ctr">
            <a:spAutoFit/>
          </a:bodyPr>
          <a:lstStyle/>
          <a:p>
            <a:pPr lvl="0"/>
            <a:endParaRPr/>
          </a:p>
        </p:txBody>
      </p:sp>
    </p:spTree>
  </p:cSld>
  <p:clrMapOvr>
    <a:masterClrMapping/>
  </p:clrMapOvr>
  <mc:AlternateContent xmlns:mc="http://schemas.openxmlformats.org/markup-compatibility/2006">
    <mc:Choice xmlns:p14="http://schemas.microsoft.com/office/powerpoint/2010/main" xmlns="" Requires="p14">
      <p:transition spd="slow" advClick="1">
        <p14:flip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5" fill="hold" grpId="1" nodeType="clickEffect">
                                  <p:stCondLst>
                                    <p:cond delay="0"/>
                                  </p:stCondLst>
                                  <p:iterate>
                                    <p:tmAbs val="0"/>
                                  </p:iterate>
                                  <p:childTnLst>
                                    <p:set>
                                      <p:cBhvr>
                                        <p:cTn id="6" fill="hold"/>
                                        <p:tgtEl>
                                          <p:spTgt spid="234"/>
                                        </p:tgtEl>
                                        <p:attrNameLst>
                                          <p:attrName>style.visibility</p:attrName>
                                        </p:attrNameLst>
                                      </p:cBhvr>
                                      <p:to>
                                        <p:strVal val="visible"/>
                                      </p:to>
                                    </p:set>
                                    <p:animEffect transition="in" filter="blinds(vertical)">
                                      <p:cBhvr>
                                        <p:cTn id="7" dur="2000"/>
                                        <p:tgtEl>
                                          <p:spTgt spid="2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2" nodeType="clickEffect">
                                  <p:stCondLst>
                                    <p:cond delay="0"/>
                                  </p:stCondLst>
                                  <p:iterate>
                                    <p:tmAbs val="0"/>
                                  </p:iterate>
                                  <p:childTnLst>
                                    <p:set>
                                      <p:cBhvr>
                                        <p:cTn id="11" fill="hold"/>
                                        <p:tgtEl>
                                          <p:spTgt spid="237"/>
                                        </p:tgtEl>
                                        <p:attrNameLst>
                                          <p:attrName>style.visibility</p:attrName>
                                        </p:attrNameLst>
                                      </p:cBhvr>
                                      <p:to>
                                        <p:strVal val="visible"/>
                                      </p:to>
                                    </p:set>
                                    <p:animEffect transition="in" filter="dissolve">
                                      <p:cBhvr>
                                        <p:cTn id="12" dur="1500"/>
                                        <p:tgtEl>
                                          <p:spTgt spid="23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3" nodeType="clickEffect">
                                  <p:stCondLst>
                                    <p:cond delay="0"/>
                                  </p:stCondLst>
                                  <p:iterate>
                                    <p:tmAbs val="0"/>
                                  </p:iterate>
                                  <p:childTnLst>
                                    <p:set>
                                      <p:cBhvr>
                                        <p:cTn id="16" fill="hold"/>
                                        <p:tgtEl>
                                          <p:spTgt spid="235"/>
                                        </p:tgtEl>
                                        <p:attrNameLst>
                                          <p:attrName>style.visibility</p:attrName>
                                        </p:attrNameLst>
                                      </p:cBhvr>
                                      <p:to>
                                        <p:strVal val="visible"/>
                                      </p:to>
                                    </p:set>
                                    <p:animEffect transition="in" filter="dissolve">
                                      <p:cBhvr>
                                        <p:cTn id="17" dur="500"/>
                                        <p:tgtEl>
                                          <p:spTgt spid="2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iterate>
                                    <p:tmAbs val="0"/>
                                  </p:iterate>
                                  <p:childTnLst>
                                    <p:set>
                                      <p:cBhvr>
                                        <p:cTn id="21" fill="hold"/>
                                        <p:tgtEl>
                                          <p:spTgt spid="236"/>
                                        </p:tgtEl>
                                        <p:attrNameLst>
                                          <p:attrName>style.visibility</p:attrName>
                                        </p:attrNameLst>
                                      </p:cBhvr>
                                      <p:to>
                                        <p:strVal val="visible"/>
                                      </p:to>
                                    </p:set>
                                    <p:animEffect transition="in" filter="wipe(left)">
                                      <p:cBhvr>
                                        <p:cTn id="22" dur="1000"/>
                                        <p:tgtEl>
                                          <p:spTgt spid="23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5" nodeType="clickEffect">
                                  <p:stCondLst>
                                    <p:cond delay="0"/>
                                  </p:stCondLst>
                                  <p:iterate>
                                    <p:tmAbs val="0"/>
                                  </p:iterate>
                                  <p:childTnLst>
                                    <p:set>
                                      <p:cBhvr>
                                        <p:cTn id="26" fill="hold"/>
                                        <p:tgtEl>
                                          <p:spTgt spid="238"/>
                                        </p:tgtEl>
                                        <p:attrNameLst>
                                          <p:attrName>style.visibility</p:attrName>
                                        </p:attrNameLst>
                                      </p:cBhvr>
                                      <p:to>
                                        <p:strVal val="visible"/>
                                      </p:to>
                                    </p:set>
                                    <p:animEffect transition="in" filter="dissolve">
                                      <p:cBhvr>
                                        <p:cTn id="27" dur="30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1" animBg="1" advAuto="0"/>
      <p:bldP spid="235" grpId="3" animBg="1" advAuto="0"/>
      <p:bldP spid="236" grpId="4" animBg="1" advAuto="0"/>
      <p:bldP spid="237" grpId="2" animBg="1" advAuto="0"/>
      <p:bldP spid="238" grpId="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B5802D8F-F997-464F-8FC0-8B775F31EED1-L0-001.jpeg"/>
          <p:cNvPicPr/>
          <p:nvPr/>
        </p:nvPicPr>
        <p:blipFill>
          <a:blip r:embed="rId2" cstate="print">
            <a:extLst/>
          </a:blip>
          <a:srcRect l="13926" r="13926"/>
          <a:stretch>
            <a:fillRect/>
          </a:stretch>
        </p:blipFill>
        <p:spPr>
          <a:xfrm>
            <a:off x="6254186" y="188109"/>
            <a:ext cx="6502401" cy="9753601"/>
          </a:xfrm>
          <a:prstGeom prst="rect">
            <a:avLst/>
          </a:prstGeom>
          <a:ln w="12700">
            <a:miter lim="400000"/>
          </a:ln>
        </p:spPr>
      </p:pic>
      <p:sp>
        <p:nvSpPr>
          <p:cNvPr id="242" name="Shape 242"/>
          <p:cNvSpPr>
            <a:spLocks noGrp="1"/>
          </p:cNvSpPr>
          <p:nvPr>
            <p:ph type="title"/>
          </p:nvPr>
        </p:nvSpPr>
        <p:spPr>
          <a:prstGeom prst="rect">
            <a:avLst/>
          </a:prstGeom>
          <a:gradFill>
            <a:gsLst>
              <a:gs pos="0">
                <a:srgbClr val="55D7FF"/>
              </a:gs>
              <a:gs pos="100000">
                <a:srgbClr val="32829A">
                  <a:alpha val="60000"/>
                </a:srgbClr>
              </a:gs>
            </a:gsLst>
            <a:lin ang="5400000"/>
          </a:gradFill>
          <a:effectLst>
            <a:outerShdw blurRad="355600" rotWithShape="0">
              <a:srgbClr val="000000">
                <a:alpha val="75000"/>
              </a:srgbClr>
            </a:outerShdw>
            <a:reflection stA="85000" endPos="40000" dir="5400000" sy="-100000" algn="bl" rotWithShape="0"/>
          </a:effectLst>
        </p:spPr>
        <p:txBody>
          <a:bodyPr/>
          <a:lstStyle/>
          <a:p>
            <a:pPr lvl="0">
              <a:defRPr sz="1800" cap="none" spc="0">
                <a:solidFill>
                  <a:srgbClr val="000000"/>
                </a:solidFill>
              </a:defRPr>
            </a:pPr>
            <a:r>
              <a:rPr sz="4500" cap="all" spc="720">
                <a:solidFill>
                  <a:srgbClr val="FFFFFF"/>
                </a:solidFill>
              </a:rPr>
              <a:t>Cell organelles</a:t>
            </a:r>
          </a:p>
        </p:txBody>
      </p:sp>
      <p:sp>
        <p:nvSpPr>
          <p:cNvPr id="243" name="Shape 243"/>
          <p:cNvSpPr>
            <a:spLocks noGrp="1"/>
          </p:cNvSpPr>
          <p:nvPr>
            <p:ph type="body" idx="1"/>
          </p:nvPr>
        </p:nvSpPr>
        <p:spPr>
          <a:xfrm rot="34144">
            <a:off x="660400" y="2608296"/>
            <a:ext cx="5080000" cy="6057901"/>
          </a:xfrm>
          <a:prstGeom prst="rect">
            <a:avLst/>
          </a:prstGeom>
          <a:solidFill>
            <a:srgbClr val="A5194C"/>
          </a:solidFill>
          <a:effectLst>
            <a:outerShdw blurRad="190500" dist="8455" dir="5400000" rotWithShape="0">
              <a:srgbClr val="000000"/>
            </a:outerShdw>
            <a:reflection stA="56000" endPos="40000" dir="5400000" sy="-100000" algn="bl" rotWithShape="0"/>
          </a:effectLst>
        </p:spPr>
        <p:txBody>
          <a:bodyPr/>
          <a:lstStyle/>
          <a:p>
            <a:pPr marL="330707" lvl="0" indent="-330707" defTabSz="490727">
              <a:spcBef>
                <a:spcPts val="2600"/>
              </a:spcBef>
              <a:defRPr sz="1800">
                <a:solidFill>
                  <a:srgbClr val="000000"/>
                </a:solidFill>
              </a:defRPr>
            </a:pPr>
            <a:r>
              <a:rPr sz="2520">
                <a:solidFill>
                  <a:srgbClr val="FFFFFF"/>
                </a:solidFill>
              </a:rPr>
              <a:t> Organelles-One of the small bodies in a cell's cytoplasm that are specialized to perform a specific function</a:t>
            </a:r>
          </a:p>
          <a:p>
            <a:pPr marL="330707" lvl="0" indent="-330707" defTabSz="490727">
              <a:spcBef>
                <a:spcPts val="2600"/>
              </a:spcBef>
              <a:defRPr sz="1800">
                <a:solidFill>
                  <a:srgbClr val="000000"/>
                </a:solidFill>
              </a:defRPr>
            </a:pPr>
            <a:r>
              <a:rPr sz="2520" b="1" u="sng">
                <a:solidFill>
                  <a:srgbClr val="FFFFFF"/>
                </a:solidFill>
                <a:latin typeface="Avenir Book"/>
                <a:ea typeface="Avenir Book"/>
                <a:cs typeface="Avenir Book"/>
                <a:sym typeface="Avenir Book"/>
              </a:rPr>
              <a:t>Organelles carry out many life processes. Organelles are structures that have jobs inside the cell.</a:t>
            </a:r>
            <a:r>
              <a:rPr sz="2520">
                <a:solidFill>
                  <a:srgbClr val="FFFFFF"/>
                </a:solidFill>
              </a:rPr>
              <a:t> Different kinds of cells have different organelles. Some organelles float in the cytoplasm . Other organelles are attached to membranes or other organelles. </a:t>
            </a:r>
          </a:p>
        </p:txBody>
      </p:sp>
    </p:spTree>
  </p:cSld>
  <p:clrMapOvr>
    <a:masterClrMapping/>
  </p:clrMapOvr>
  <p:transition spd="slow">
    <p:cove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42">
                                            <p:bg/>
                                          </p:spTgt>
                                        </p:tgtEl>
                                        <p:attrNameLst>
                                          <p:attrName>style.visibility</p:attrName>
                                        </p:attrNameLst>
                                      </p:cBhvr>
                                      <p:to>
                                        <p:strVal val="visible"/>
                                      </p:to>
                                    </p:set>
                                    <p:animEffect transition="in" filter="wipe(left)">
                                      <p:cBhvr>
                                        <p:cTn id="7" dur="2000"/>
                                        <p:tgtEl>
                                          <p:spTgt spid="242">
                                            <p:bg/>
                                          </p:spTgt>
                                        </p:tgtEl>
                                      </p:cBhvr>
                                    </p:animEffect>
                                  </p:childTnLst>
                                </p:cTn>
                              </p:par>
                              <p:par>
                                <p:cTn id="8" presetID="22" presetClass="entr" presetSubtype="8" fill="hold" grpId="1">
                                  <p:stCondLst>
                                    <p:cond delay="0"/>
                                  </p:stCondLst>
                                  <p:iterate>
                                    <p:tmAbs val="0"/>
                                  </p:iterate>
                                  <p:childTnLst>
                                    <p:set>
                                      <p:cBhvr>
                                        <p:cTn id="9" fill="hold"/>
                                        <p:tgtEl>
                                          <p:spTgt spid="242">
                                            <p:txEl>
                                              <p:pRg st="0" end="0"/>
                                            </p:txEl>
                                          </p:spTgt>
                                        </p:tgtEl>
                                        <p:attrNameLst>
                                          <p:attrName>style.visibility</p:attrName>
                                        </p:attrNameLst>
                                      </p:cBhvr>
                                      <p:to>
                                        <p:strVal val="visible"/>
                                      </p:to>
                                    </p:set>
                                    <p:animEffect transition="in" filter="wipe(left)">
                                      <p:cBhvr>
                                        <p:cTn id="10" dur="2000"/>
                                        <p:tgtEl>
                                          <p:spTgt spid="242">
                                            <p:txEl>
                                              <p:pRg st="0" end="0"/>
                                            </p:txEl>
                                          </p:spTgt>
                                        </p:tgtEl>
                                      </p:cBhvr>
                                    </p:animEffect>
                                  </p:childTnLst>
                                </p:cTn>
                              </p:par>
                            </p:childTnLst>
                          </p:cTn>
                        </p:par>
                        <p:par>
                          <p:cTn id="11" fill="hold">
                            <p:stCondLst>
                              <p:cond delay="2000"/>
                            </p:stCondLst>
                            <p:childTnLst>
                              <p:par>
                                <p:cTn id="12" presetID="22" presetClass="entr" presetSubtype="8" fill="hold" grpId="2" nodeType="afterEffect">
                                  <p:stCondLst>
                                    <p:cond delay="500"/>
                                  </p:stCondLst>
                                  <p:iterate>
                                    <p:tmAbs val="0"/>
                                  </p:iterate>
                                  <p:childTnLst>
                                    <p:set>
                                      <p:cBhvr>
                                        <p:cTn id="13" fill="hold"/>
                                        <p:tgtEl>
                                          <p:spTgt spid="243"/>
                                        </p:tgtEl>
                                        <p:attrNameLst>
                                          <p:attrName>style.visibility</p:attrName>
                                        </p:attrNameLst>
                                      </p:cBhvr>
                                      <p:to>
                                        <p:strVal val="visible"/>
                                      </p:to>
                                    </p:set>
                                    <p:animEffect transition="in" filter="wipe(left)">
                                      <p:cBhvr>
                                        <p:cTn id="14" dur="2000"/>
                                        <p:tgtEl>
                                          <p:spTgt spid="243"/>
                                        </p:tgtEl>
                                      </p:cBhvr>
                                    </p:animEffect>
                                  </p:childTnLst>
                                </p:cTn>
                              </p:par>
                            </p:childTnLst>
                          </p:cTn>
                        </p:par>
                        <p:par>
                          <p:cTn id="15" fill="hold">
                            <p:stCondLst>
                              <p:cond delay="4500"/>
                            </p:stCondLst>
                            <p:childTnLst>
                              <p:par>
                                <p:cTn id="16" presetID="22" presetClass="entr" presetSubtype="8" fill="hold" grpId="3" nodeType="afterEffect">
                                  <p:stCondLst>
                                    <p:cond delay="750"/>
                                  </p:stCondLst>
                                  <p:iterate>
                                    <p:tmAbs val="0"/>
                                  </p:iterate>
                                  <p:childTnLst>
                                    <p:set>
                                      <p:cBhvr>
                                        <p:cTn id="17" fill="hold"/>
                                        <p:tgtEl>
                                          <p:spTgt spid="241"/>
                                        </p:tgtEl>
                                        <p:attrNameLst>
                                          <p:attrName>style.visibility</p:attrName>
                                        </p:attrNameLst>
                                      </p:cBhvr>
                                      <p:to>
                                        <p:strVal val="visible"/>
                                      </p:to>
                                    </p:set>
                                    <p:animEffect transition="in" filter="wipe(left)">
                                      <p:cBhvr>
                                        <p:cTn id="18" dur="20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3" animBg="1" advAuto="0"/>
      <p:bldP spid="242" grpId="1" build="p" bldLvl="5" animBg="1" advAuto="0"/>
      <p:bldP spid="243"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p:cNvSpPr>
          <p:nvPr>
            <p:ph type="title"/>
          </p:nvPr>
        </p:nvSpPr>
        <p:spPr>
          <a:xfrm>
            <a:off x="868596" y="533281"/>
            <a:ext cx="11480801" cy="1524001"/>
          </a:xfrm>
          <a:prstGeom prst="rect">
            <a:avLst/>
          </a:prstGeom>
        </p:spPr>
        <p:txBody>
          <a:bodyPr/>
          <a:lstStyle/>
          <a:p>
            <a:pPr lvl="0" algn="l">
              <a:defRPr sz="1800">
                <a:solidFill>
                  <a:srgbClr val="000000"/>
                </a:solidFill>
                <a:effectLst/>
              </a:defRPr>
            </a:pPr>
            <a:r>
              <a:rPr sz="7000">
                <a:solidFill>
                  <a:srgbClr val="6C6963"/>
                </a:solidFill>
                <a:effectLst>
                  <a:outerShdw blurRad="25400" dist="25400" dir="15900000" rotWithShape="0">
                    <a:srgbClr val="595650">
                      <a:alpha val="33000"/>
                    </a:srgbClr>
                  </a:outerShdw>
                </a:effectLst>
              </a:rPr>
              <a:t>Genetic</a:t>
            </a:r>
            <a:r>
              <a:rPr sz="7400">
                <a:solidFill>
                  <a:srgbClr val="6C6963"/>
                </a:solidFill>
                <a:effectLst>
                  <a:outerShdw blurRad="25400" dist="25400" dir="15900000" rotWithShape="0">
                    <a:srgbClr val="595650">
                      <a:alpha val="33000"/>
                    </a:srgbClr>
                  </a:outerShdw>
                </a:effectLst>
              </a:rPr>
              <a:t> </a:t>
            </a:r>
            <a:r>
              <a:rPr sz="7100">
                <a:solidFill>
                  <a:srgbClr val="6C6963"/>
                </a:solidFill>
                <a:effectLst>
                  <a:outerShdw blurRad="25400" dist="25400" dir="15900000" rotWithShape="0">
                    <a:srgbClr val="595650">
                      <a:alpha val="33000"/>
                    </a:srgbClr>
                  </a:outerShdw>
                </a:effectLst>
              </a:rPr>
              <a:t>Material</a:t>
            </a:r>
          </a:p>
        </p:txBody>
      </p:sp>
      <p:sp>
        <p:nvSpPr>
          <p:cNvPr id="246" name="Shape 246"/>
          <p:cNvSpPr>
            <a:spLocks noGrp="1"/>
          </p:cNvSpPr>
          <p:nvPr>
            <p:ph type="body" idx="1"/>
          </p:nvPr>
        </p:nvSpPr>
        <p:spPr>
          <a:xfrm>
            <a:off x="685859" y="2093046"/>
            <a:ext cx="5768002" cy="6740905"/>
          </a:xfrm>
          <a:prstGeom prst="rect">
            <a:avLst/>
          </a:prstGeom>
        </p:spPr>
        <p:txBody>
          <a:bodyPr/>
          <a:lstStyle/>
          <a:p>
            <a:pPr marL="345440" lvl="0" indent="-345440" defTabSz="496570">
              <a:spcBef>
                <a:spcPts val="3400"/>
              </a:spcBef>
              <a:buBlip>
                <a:blip r:embed="rId2"/>
              </a:buBlip>
              <a:defRPr sz="1800">
                <a:solidFill>
                  <a:srgbClr val="000000"/>
                </a:solidFill>
              </a:defRPr>
            </a:pPr>
            <a:endParaRPr sz="4250">
              <a:solidFill>
                <a:srgbClr val="6C6963"/>
              </a:solidFill>
            </a:endParaRPr>
          </a:p>
          <a:p>
            <a:pPr marL="345440" lvl="0" indent="-345440" defTabSz="496570">
              <a:spcBef>
                <a:spcPts val="3400"/>
              </a:spcBef>
              <a:buBlip>
                <a:blip r:embed="rId2"/>
              </a:buBlip>
              <a:defRPr sz="1800">
                <a:solidFill>
                  <a:srgbClr val="000000"/>
                </a:solidFill>
              </a:defRPr>
            </a:pPr>
            <a:r>
              <a:rPr sz="4250"/>
              <a:t>When red blood cells are first made they have a nucleus withDNA</a:t>
            </a:r>
          </a:p>
          <a:p>
            <a:pPr marL="388620" lvl="0" indent="-388620" defTabSz="496570">
              <a:spcBef>
                <a:spcPts val="0"/>
              </a:spcBef>
              <a:buSzPct val="135000"/>
              <a:buChar char="•"/>
              <a:defRPr sz="1800">
                <a:solidFill>
                  <a:srgbClr val="000000"/>
                </a:solidFill>
              </a:defRPr>
            </a:pPr>
            <a:r>
              <a:rPr sz="4250" u="sng">
                <a:effectLst>
                  <a:outerShdw blurRad="21590" dist="21590" dir="5520000" rotWithShape="0">
                    <a:srgbClr val="FFFFFF">
                      <a:alpha val="71999"/>
                    </a:srgbClr>
                  </a:outerShdw>
                </a:effectLst>
              </a:rPr>
              <a:t>Red blood cells change by loosing their DNA and nucleus when they mature.</a:t>
            </a:r>
          </a:p>
          <a:p>
            <a:pPr marL="388620" lvl="0" indent="-388620" defTabSz="496570">
              <a:spcBef>
                <a:spcPts val="0"/>
              </a:spcBef>
              <a:buSzPct val="135000"/>
              <a:buChar char="•"/>
              <a:defRPr sz="1800">
                <a:solidFill>
                  <a:srgbClr val="000000"/>
                </a:solidFill>
              </a:defRPr>
            </a:pPr>
            <a:r>
              <a:rPr sz="4250">
                <a:effectLst>
                  <a:outerShdw blurRad="21590" dist="21590" dir="5520000" rotWithShape="0">
                    <a:srgbClr val="FFFFFF">
                      <a:alpha val="71999"/>
                    </a:srgbClr>
                  </a:outerShdw>
                </a:effectLst>
              </a:rPr>
              <a:t>Developed red blood cells do not need DNA.</a:t>
            </a:r>
          </a:p>
        </p:txBody>
      </p:sp>
      <p:pic>
        <p:nvPicPr>
          <p:cNvPr id="247" name="0F97A3D5-4A33-40AF-AF1A-AC0A90E7C2C1-L0-001.jpeg"/>
          <p:cNvPicPr/>
          <p:nvPr/>
        </p:nvPicPr>
        <p:blipFill>
          <a:blip r:embed="rId3" cstate="print">
            <a:extLst/>
          </a:blip>
          <a:stretch>
            <a:fillRect/>
          </a:stretch>
        </p:blipFill>
        <p:spPr>
          <a:xfrm>
            <a:off x="8128143" y="6548084"/>
            <a:ext cx="1602075" cy="1686395"/>
          </a:xfrm>
          <a:prstGeom prst="rect">
            <a:avLst/>
          </a:prstGeom>
          <a:ln w="12700">
            <a:miter lim="400000"/>
          </a:ln>
        </p:spPr>
      </p:pic>
      <p:pic>
        <p:nvPicPr>
          <p:cNvPr id="248" name="ADA7389C-4901-45BE-ABD7-2B5F9AC45CCF-L0-001.jpeg"/>
          <p:cNvPicPr/>
          <p:nvPr/>
        </p:nvPicPr>
        <p:blipFill>
          <a:blip r:embed="rId4" cstate="print">
            <a:extLst/>
          </a:blip>
          <a:stretch>
            <a:fillRect/>
          </a:stretch>
        </p:blipFill>
        <p:spPr>
          <a:xfrm>
            <a:off x="8954402" y="228481"/>
            <a:ext cx="3810001" cy="2133601"/>
          </a:xfrm>
          <a:prstGeom prst="rect">
            <a:avLst/>
          </a:prstGeom>
          <a:ln w="12700">
            <a:miter lim="400000"/>
          </a:ln>
        </p:spPr>
      </p:pic>
      <p:pic>
        <p:nvPicPr>
          <p:cNvPr id="249" name="1D7AD7BE-E6C8-44E7-BC4C-7FCA62692BE6-L0-001.jpeg"/>
          <p:cNvPicPr/>
          <p:nvPr/>
        </p:nvPicPr>
        <p:blipFill>
          <a:blip r:embed="rId5" cstate="print">
            <a:extLst/>
          </a:blip>
          <a:stretch>
            <a:fillRect/>
          </a:stretch>
        </p:blipFill>
        <p:spPr>
          <a:xfrm>
            <a:off x="10356671" y="7037783"/>
            <a:ext cx="2140852" cy="2350640"/>
          </a:xfrm>
          <a:prstGeom prst="rect">
            <a:avLst/>
          </a:prstGeom>
          <a:ln w="12700">
            <a:miter lim="400000"/>
          </a:ln>
        </p:spPr>
      </p:pic>
      <p:pic>
        <p:nvPicPr>
          <p:cNvPr id="250" name="D420624C-A141-4A9A-BC20-5124566E550A-L0-001.png"/>
          <p:cNvPicPr/>
          <p:nvPr/>
        </p:nvPicPr>
        <p:blipFill>
          <a:blip r:embed="rId6" cstate="print">
            <a:extLst/>
          </a:blip>
          <a:stretch>
            <a:fillRect/>
          </a:stretch>
        </p:blipFill>
        <p:spPr>
          <a:xfrm>
            <a:off x="8601146" y="2607852"/>
            <a:ext cx="3975003" cy="2981252"/>
          </a:xfrm>
          <a:prstGeom prst="rect">
            <a:avLst/>
          </a:prstGeom>
          <a:ln w="12700">
            <a:miter lim="400000"/>
          </a:ln>
        </p:spPr>
      </p:pic>
    </p:spTree>
  </p:cSld>
  <p:clrMapOvr>
    <a:masterClrMapping/>
  </p:clrMapOvr>
  <p:transition spd="med">
    <p:blinds dir="vert"/>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0"/>
                                  </p:stCondLst>
                                  <p:iterate>
                                    <p:tmAbs val="0"/>
                                  </p:iterate>
                                  <p:childTnLst>
                                    <p:set>
                                      <p:cBhvr>
                                        <p:cTn id="6" fill="hold"/>
                                        <p:tgtEl>
                                          <p:spTgt spid="247"/>
                                        </p:tgtEl>
                                        <p:attrNameLst>
                                          <p:attrName>style.visibility</p:attrName>
                                        </p:attrNameLst>
                                      </p:cBhvr>
                                      <p:to>
                                        <p:strVal val="visible"/>
                                      </p:to>
                                    </p:set>
                                    <p:animEffect transition="in" filter="wipe(down)">
                                      <p:cBhvr>
                                        <p:cTn id="7" dur="3000"/>
                                        <p:tgtEl>
                                          <p:spTgt spid="247"/>
                                        </p:tgtEl>
                                      </p:cBhvr>
                                    </p:animEffect>
                                  </p:childTnLst>
                                </p:cTn>
                              </p:par>
                            </p:childTnLst>
                          </p:cTn>
                        </p:par>
                        <p:par>
                          <p:cTn id="8" fill="hold">
                            <p:stCondLst>
                              <p:cond delay="3000"/>
                            </p:stCondLst>
                            <p:childTnLst>
                              <p:par>
                                <p:cTn id="9" presetID="22" presetClass="entr" presetSubtype="4" fill="hold" grpId="2" nodeType="afterEffect">
                                  <p:stCondLst>
                                    <p:cond delay="0"/>
                                  </p:stCondLst>
                                  <p:iterate>
                                    <p:tmAbs val="0"/>
                                  </p:iterate>
                                  <p:childTnLst>
                                    <p:set>
                                      <p:cBhvr>
                                        <p:cTn id="10" fill="hold"/>
                                        <p:tgtEl>
                                          <p:spTgt spid="248"/>
                                        </p:tgtEl>
                                        <p:attrNameLst>
                                          <p:attrName>style.visibility</p:attrName>
                                        </p:attrNameLst>
                                      </p:cBhvr>
                                      <p:to>
                                        <p:strVal val="visible"/>
                                      </p:to>
                                    </p:set>
                                    <p:animEffect transition="in" filter="wipe(down)">
                                      <p:cBhvr>
                                        <p:cTn id="11" dur="1000"/>
                                        <p:tgtEl>
                                          <p:spTgt spid="248"/>
                                        </p:tgtEl>
                                      </p:cBhvr>
                                    </p:animEffect>
                                  </p:childTnLst>
                                </p:cTn>
                              </p:par>
                            </p:childTnLst>
                          </p:cTn>
                        </p:par>
                        <p:par>
                          <p:cTn id="12" fill="hold">
                            <p:stCondLst>
                              <p:cond delay="4000"/>
                            </p:stCondLst>
                            <p:childTnLst>
                              <p:par>
                                <p:cTn id="13" presetID="22" presetClass="entr" presetSubtype="4" fill="hold" grpId="3" nodeType="afterEffect">
                                  <p:stCondLst>
                                    <p:cond delay="0"/>
                                  </p:stCondLst>
                                  <p:iterate>
                                    <p:tmAbs val="0"/>
                                  </p:iterate>
                                  <p:childTnLst>
                                    <p:set>
                                      <p:cBhvr>
                                        <p:cTn id="14" fill="hold"/>
                                        <p:tgtEl>
                                          <p:spTgt spid="249"/>
                                        </p:tgtEl>
                                        <p:attrNameLst>
                                          <p:attrName>style.visibility</p:attrName>
                                        </p:attrNameLst>
                                      </p:cBhvr>
                                      <p:to>
                                        <p:strVal val="visible"/>
                                      </p:to>
                                    </p:set>
                                    <p:animEffect transition="in" filter="wipe(down)">
                                      <p:cBhvr>
                                        <p:cTn id="15" dur="1000"/>
                                        <p:tgtEl>
                                          <p:spTgt spid="249"/>
                                        </p:tgtEl>
                                      </p:cBhvr>
                                    </p:animEffect>
                                  </p:childTnLst>
                                </p:cTn>
                              </p:par>
                            </p:childTnLst>
                          </p:cTn>
                        </p:par>
                        <p:par>
                          <p:cTn id="16" fill="hold">
                            <p:stCondLst>
                              <p:cond delay="5000"/>
                            </p:stCondLst>
                            <p:childTnLst>
                              <p:par>
                                <p:cTn id="17" presetID="22" presetClass="entr" presetSubtype="4" fill="hold" grpId="4" nodeType="afterEffect">
                                  <p:stCondLst>
                                    <p:cond delay="0"/>
                                  </p:stCondLst>
                                  <p:iterate>
                                    <p:tmAbs val="0"/>
                                  </p:iterate>
                                  <p:childTnLst>
                                    <p:set>
                                      <p:cBhvr>
                                        <p:cTn id="18" fill="hold"/>
                                        <p:tgtEl>
                                          <p:spTgt spid="246"/>
                                        </p:tgtEl>
                                        <p:attrNameLst>
                                          <p:attrName>style.visibility</p:attrName>
                                        </p:attrNameLst>
                                      </p:cBhvr>
                                      <p:to>
                                        <p:strVal val="visible"/>
                                      </p:to>
                                    </p:set>
                                    <p:animEffect transition="in" filter="wipe(down)">
                                      <p:cBhvr>
                                        <p:cTn id="19" dur="3000"/>
                                        <p:tgtEl>
                                          <p:spTgt spid="246"/>
                                        </p:tgtEl>
                                      </p:cBhvr>
                                    </p:animEffect>
                                  </p:childTnLst>
                                </p:cTn>
                              </p:par>
                            </p:childTnLst>
                          </p:cTn>
                        </p:par>
                        <p:par>
                          <p:cTn id="20" fill="hold">
                            <p:stCondLst>
                              <p:cond delay="8000"/>
                            </p:stCondLst>
                            <p:childTnLst>
                              <p:par>
                                <p:cTn id="21" presetID="22" presetClass="entr" presetSubtype="4" fill="hold" grpId="5" nodeType="afterEffect">
                                  <p:stCondLst>
                                    <p:cond delay="0"/>
                                  </p:stCondLst>
                                  <p:iterate>
                                    <p:tmAbs val="0"/>
                                  </p:iterate>
                                  <p:childTnLst>
                                    <p:set>
                                      <p:cBhvr>
                                        <p:cTn id="22" fill="hold"/>
                                        <p:tgtEl>
                                          <p:spTgt spid="245"/>
                                        </p:tgtEl>
                                        <p:attrNameLst>
                                          <p:attrName>style.visibility</p:attrName>
                                        </p:attrNameLst>
                                      </p:cBhvr>
                                      <p:to>
                                        <p:strVal val="visible"/>
                                      </p:to>
                                    </p:set>
                                    <p:animEffect transition="in" filter="wipe(down)">
                                      <p:cBhvr>
                                        <p:cTn id="23" dur="3000"/>
                                        <p:tgtEl>
                                          <p:spTgt spid="2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6" nodeType="clickEffect">
                                  <p:stCondLst>
                                    <p:cond delay="0"/>
                                  </p:stCondLst>
                                  <p:iterate>
                                    <p:tmAbs val="0"/>
                                  </p:iterate>
                                  <p:childTnLst>
                                    <p:set>
                                      <p:cBhvr>
                                        <p:cTn id="27" fill="hold"/>
                                        <p:tgtEl>
                                          <p:spTgt spid="250"/>
                                        </p:tgtEl>
                                        <p:attrNameLst>
                                          <p:attrName>style.visibility</p:attrName>
                                        </p:attrNameLst>
                                      </p:cBhvr>
                                      <p:to>
                                        <p:strVal val="visible"/>
                                      </p:to>
                                    </p:set>
                                    <p:animEffect transition="in" filter="fade">
                                      <p:cBhvr>
                                        <p:cTn id="28" dur="1000"/>
                                        <p:tgtEl>
                                          <p:spTgt spid="250"/>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xit" presetSubtype="2" fill="hold" grpId="7" nodeType="clickEffect">
                                  <p:stCondLst>
                                    <p:cond delay="0"/>
                                  </p:stCondLst>
                                  <p:iterate>
                                    <p:tmAbs val="0"/>
                                  </p:iterate>
                                  <p:childTnLst>
                                    <p:anim calcmode="lin" valueType="num">
                                      <p:cBhvr>
                                        <p:cTn id="32" dur="500" fill="hold"/>
                                        <p:tgtEl>
                                          <p:spTgt spid="250"/>
                                        </p:tgtEl>
                                        <p:attrNameLst>
                                          <p:attrName>ppt_x</p:attrName>
                                        </p:attrNameLst>
                                      </p:cBhvr>
                                      <p:tavLst>
                                        <p:tav tm="0">
                                          <p:val>
                                            <p:strVal val="ppt_x"/>
                                          </p:val>
                                        </p:tav>
                                        <p:tav tm="100000">
                                          <p:val>
                                            <p:strVal val="ppt_x+ppt_w/2"/>
                                          </p:val>
                                        </p:tav>
                                      </p:tavLst>
                                    </p:anim>
                                    <p:anim calcmode="lin" valueType="num">
                                      <p:cBhvr>
                                        <p:cTn id="33" dur="500" fill="hold"/>
                                        <p:tgtEl>
                                          <p:spTgt spid="250"/>
                                        </p:tgtEl>
                                        <p:attrNameLst>
                                          <p:attrName>ppt_y</p:attrName>
                                        </p:attrNameLst>
                                      </p:cBhvr>
                                      <p:tavLst>
                                        <p:tav tm="0">
                                          <p:val>
                                            <p:strVal val="ppt_y"/>
                                          </p:val>
                                        </p:tav>
                                        <p:tav tm="100000">
                                          <p:val>
                                            <p:strVal val="ppt_y"/>
                                          </p:val>
                                        </p:tav>
                                      </p:tavLst>
                                    </p:anim>
                                    <p:anim calcmode="lin" valueType="num">
                                      <p:cBhvr>
                                        <p:cTn id="34" dur="500" fill="hold"/>
                                        <p:tgtEl>
                                          <p:spTgt spid="250"/>
                                        </p:tgtEl>
                                        <p:attrNameLst>
                                          <p:attrName>ppt_w</p:attrName>
                                        </p:attrNameLst>
                                      </p:cBhvr>
                                      <p:tavLst>
                                        <p:tav tm="0">
                                          <p:val>
                                            <p:strVal val="ppt_w"/>
                                          </p:val>
                                        </p:tav>
                                        <p:tav tm="100000">
                                          <p:val>
                                            <p:fltVal val="0"/>
                                          </p:val>
                                        </p:tav>
                                      </p:tavLst>
                                    </p:anim>
                                    <p:anim calcmode="lin" valueType="num">
                                      <p:cBhvr>
                                        <p:cTn id="35" dur="500" fill="hold"/>
                                        <p:tgtEl>
                                          <p:spTgt spid="250"/>
                                        </p:tgtEl>
                                        <p:attrNameLst>
                                          <p:attrName>ppt_h</p:attrName>
                                        </p:attrNameLst>
                                      </p:cBhvr>
                                      <p:tavLst>
                                        <p:tav tm="0">
                                          <p:val>
                                            <p:strVal val="ppt_h"/>
                                          </p:val>
                                        </p:tav>
                                        <p:tav tm="100000">
                                          <p:val>
                                            <p:strVal val="ppt_h"/>
                                          </p:val>
                                        </p:tav>
                                      </p:tavLst>
                                    </p:anim>
                                    <p:set>
                                      <p:cBhvr>
                                        <p:cTn id="36" fill="hold">
                                          <p:stCondLst>
                                            <p:cond delay="499"/>
                                          </p:stCondLst>
                                        </p:cTn>
                                        <p:tgtEl>
                                          <p:spTgt spid="2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5" animBg="1" advAuto="0"/>
      <p:bldP spid="246" grpId="4" animBg="1" advAuto="0"/>
      <p:bldP spid="247" grpId="1" animBg="1" advAuto="0"/>
      <p:bldP spid="248" grpId="2" animBg="1" advAuto="0"/>
      <p:bldP spid="249" grpId="3" animBg="1" advAuto="0"/>
      <p:bldP spid="250" grpId="6" animBg="1" advAuto="0"/>
      <p:bldP spid="250" grpId="7"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p:cNvSpPr>
          <p:nvPr>
            <p:ph type="title"/>
          </p:nvPr>
        </p:nvSpPr>
        <p:spPr>
          <a:xfrm>
            <a:off x="910920" y="193715"/>
            <a:ext cx="8401052" cy="1285876"/>
          </a:xfrm>
          <a:prstGeom prst="rect">
            <a:avLst/>
          </a:prstGeom>
        </p:spPr>
        <p:txBody>
          <a:bodyPr/>
          <a:lstStyle>
            <a:lvl1pPr>
              <a:defRPr sz="5800" spc="464"/>
            </a:lvl1pPr>
          </a:lstStyle>
          <a:p>
            <a:pPr lvl="0">
              <a:defRPr sz="1800" b="0" cap="none" spc="0">
                <a:solidFill>
                  <a:srgbClr val="000000"/>
                </a:solidFill>
                <a:effectLst/>
              </a:defRPr>
            </a:pPr>
            <a:r>
              <a:rPr sz="5800" b="1" cap="all" spc="464">
                <a:solidFill>
                  <a:srgbClr val="3E3B39"/>
                </a:solidFill>
                <a:effectLst>
                  <a:outerShdw blurRad="25400" dist="25400" dir="5520000" rotWithShape="0">
                    <a:srgbClr val="FFFFFF">
                      <a:alpha val="72000"/>
                    </a:srgbClr>
                  </a:outerShdw>
                </a:effectLst>
              </a:rPr>
              <a:t>Genetic material </a:t>
            </a:r>
          </a:p>
        </p:txBody>
      </p:sp>
      <p:sp>
        <p:nvSpPr>
          <p:cNvPr id="253" name="Shape 253"/>
          <p:cNvSpPr/>
          <p:nvPr/>
        </p:nvSpPr>
        <p:spPr>
          <a:xfrm>
            <a:off x="445260" y="1294303"/>
            <a:ext cx="7889331" cy="9448801"/>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marL="457200" lvl="0" indent="-457200" algn="l">
              <a:buSzPct val="135000"/>
              <a:buChar char="•"/>
              <a:defRPr sz="1800">
                <a:solidFill>
                  <a:srgbClr val="000000"/>
                </a:solidFill>
              </a:defRPr>
            </a:pPr>
            <a:r>
              <a:rPr sz="3600" u="sng">
                <a:effectLst>
                  <a:outerShdw blurRad="25400" dist="25400" dir="5520000" rotWithShape="0">
                    <a:srgbClr val="FFFFFF">
                      <a:alpha val="71999"/>
                    </a:srgbClr>
                  </a:outerShdw>
                </a:effectLst>
                <a:latin typeface="Avenir Next Demi Bold"/>
                <a:ea typeface="Avenir Next Demi Bold"/>
                <a:cs typeface="Avenir Next Demi Bold"/>
                <a:sym typeface="Avenir Next Demi Bold"/>
              </a:rPr>
              <a:t>DNA is genetic material.</a:t>
            </a:r>
          </a:p>
          <a:p>
            <a:pPr marL="457200" lvl="0" indent="-457200" algn="l">
              <a:buSzPct val="135000"/>
              <a:buChar char="•"/>
              <a:defRPr sz="1800">
                <a:solidFill>
                  <a:srgbClr val="000000"/>
                </a:solidFill>
              </a:defRPr>
            </a:pPr>
            <a:r>
              <a:rPr sz="3600">
                <a:effectLst>
                  <a:outerShdw blurRad="25400" dist="25400" dir="5520000" rotWithShape="0">
                    <a:srgbClr val="FFFFFF">
                      <a:alpha val="71999"/>
                    </a:srgbClr>
                  </a:outerShdw>
                </a:effectLst>
                <a:latin typeface="Avenir Next Demi Bold"/>
                <a:ea typeface="Avenir Next Demi Bold"/>
                <a:cs typeface="Avenir Next Demi Bold"/>
                <a:sym typeface="Avenir Next Demi Bold"/>
              </a:rPr>
              <a:t>DNA does not float around the cells.</a:t>
            </a:r>
          </a:p>
          <a:p>
            <a:pPr marL="457200" lvl="0" indent="-457200" algn="l">
              <a:buSzPct val="135000"/>
              <a:buChar char="•"/>
              <a:defRPr sz="1800">
                <a:solidFill>
                  <a:srgbClr val="000000"/>
                </a:solidFill>
              </a:defRPr>
            </a:pPr>
            <a:r>
              <a:rPr sz="3600">
                <a:effectLst>
                  <a:outerShdw blurRad="25400" dist="25400" dir="5520000" rotWithShape="0">
                    <a:srgbClr val="FFFFFF">
                      <a:alpha val="71999"/>
                    </a:srgbClr>
                  </a:outerShdw>
                </a:effectLst>
                <a:latin typeface="Avenir Next Demi Bold"/>
                <a:ea typeface="Avenir Next Demi Bold"/>
                <a:cs typeface="Avenir Next Demi Bold"/>
                <a:sym typeface="Avenir Next Demi Bold"/>
              </a:rPr>
              <a:t>The nucleus is a organelle. </a:t>
            </a:r>
          </a:p>
          <a:p>
            <a:pPr marL="457200" lvl="0" indent="-457200" algn="l">
              <a:buSzPct val="135000"/>
              <a:buChar char="•"/>
              <a:defRPr sz="1800">
                <a:solidFill>
                  <a:srgbClr val="000000"/>
                </a:solidFill>
              </a:defRPr>
            </a:pPr>
            <a:r>
              <a:rPr sz="3600">
                <a:effectLst>
                  <a:outerShdw blurRad="25400" dist="25400" dir="5520000" rotWithShape="0">
                    <a:srgbClr val="FFFFFF">
                      <a:alpha val="71999"/>
                    </a:srgbClr>
                  </a:outerShdw>
                </a:effectLst>
                <a:latin typeface="Avenir Next Demi Bold"/>
                <a:ea typeface="Avenir Next Demi Bold"/>
                <a:cs typeface="Avenir Next Demi Bold"/>
                <a:sym typeface="Avenir Next Demi Bold"/>
              </a:rPr>
              <a:t>Its purpose is a storage area for the DNA.</a:t>
            </a:r>
          </a:p>
          <a:p>
            <a:pPr marL="508000" lvl="0" indent="-508000" algn="l">
              <a:spcBef>
                <a:spcPts val="4000"/>
              </a:spcBef>
              <a:buSzPct val="135000"/>
              <a:buChar char="•"/>
              <a:defRPr sz="1800">
                <a:solidFill>
                  <a:srgbClr val="000000"/>
                </a:solidFill>
              </a:defRPr>
            </a:pPr>
            <a:r>
              <a:rPr sz="3600" u="sng">
                <a:solidFill>
                  <a:srgbClr val="010100"/>
                </a:solidFill>
                <a:latin typeface="Avenir Next Demi Bold"/>
                <a:ea typeface="Avenir Next Demi Bold"/>
                <a:cs typeface="Avenir Next Demi Bold"/>
                <a:sym typeface="Avenir Next Demi Bold"/>
              </a:rPr>
              <a:t>DNA: deoxyribonucleic acid, a self-replicating material present in nearly all living organisms and  is the main constituent of chromosomes. It is the carrier of genetic information.</a:t>
            </a:r>
          </a:p>
          <a:p>
            <a:pPr marL="508000" lvl="0" indent="-508000">
              <a:buSzPct val="135000"/>
              <a:buChar char="•"/>
              <a:defRPr sz="1800">
                <a:solidFill>
                  <a:srgbClr val="000000"/>
                </a:solidFill>
              </a:defRPr>
            </a:pPr>
            <a:endParaRPr sz="4000">
              <a:solidFill>
                <a:srgbClr val="5E524C"/>
              </a:solidFill>
              <a:effectLst>
                <a:outerShdw blurRad="25400" dist="25400" dir="5520000" rotWithShape="0">
                  <a:srgbClr val="FFFFFF">
                    <a:alpha val="71999"/>
                  </a:srgbClr>
                </a:outerShdw>
              </a:effectLst>
              <a:latin typeface="Avenir Next Demi Bold"/>
              <a:ea typeface="Avenir Next Demi Bold"/>
              <a:cs typeface="Avenir Next Demi Bold"/>
              <a:sym typeface="Avenir Next Demi Bold"/>
            </a:endParaRPr>
          </a:p>
        </p:txBody>
      </p:sp>
      <p:pic>
        <p:nvPicPr>
          <p:cNvPr id="254" name="27BCAF7C-AF0D-4BF1-853B-761BF692DB7C-L0-001.png"/>
          <p:cNvPicPr/>
          <p:nvPr/>
        </p:nvPicPr>
        <p:blipFill>
          <a:blip r:embed="rId2" cstate="print">
            <a:extLst/>
          </a:blip>
          <a:stretch>
            <a:fillRect/>
          </a:stretch>
        </p:blipFill>
        <p:spPr>
          <a:xfrm>
            <a:off x="9041426" y="1149409"/>
            <a:ext cx="3367573" cy="2525680"/>
          </a:xfrm>
          <a:prstGeom prst="rect">
            <a:avLst/>
          </a:prstGeom>
          <a:ln w="12700">
            <a:miter lim="400000"/>
          </a:ln>
        </p:spPr>
      </p:pic>
      <p:pic>
        <p:nvPicPr>
          <p:cNvPr id="255" name="26F5BF5D-491D-403B-85E5-B1B4F05CD5FF-L0-001.png"/>
          <p:cNvPicPr/>
          <p:nvPr/>
        </p:nvPicPr>
        <p:blipFill>
          <a:blip r:embed="rId3" cstate="print">
            <a:extLst/>
          </a:blip>
          <a:stretch>
            <a:fillRect/>
          </a:stretch>
        </p:blipFill>
        <p:spPr>
          <a:xfrm>
            <a:off x="8737711" y="3716374"/>
            <a:ext cx="3975003" cy="2981252"/>
          </a:xfrm>
          <a:prstGeom prst="rect">
            <a:avLst/>
          </a:prstGeom>
          <a:ln w="12700">
            <a:miter lim="400000"/>
          </a:ln>
        </p:spPr>
      </p:pic>
      <p:pic>
        <p:nvPicPr>
          <p:cNvPr id="256" name="4C6CF478-2F6B-4712-BD9E-2DFB3253CD4D-L0-001.jpeg"/>
          <p:cNvPicPr/>
          <p:nvPr/>
        </p:nvPicPr>
        <p:blipFill>
          <a:blip r:embed="rId4" cstate="print">
            <a:extLst/>
          </a:blip>
          <a:stretch>
            <a:fillRect/>
          </a:stretch>
        </p:blipFill>
        <p:spPr>
          <a:xfrm>
            <a:off x="9461442" y="6738911"/>
            <a:ext cx="2981253" cy="29812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xmlns="" Requires="p14">
      <p:transition spd="slow" advClick="1">
        <p14:flip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252"/>
                                        </p:tgtEl>
                                        <p:attrNameLst>
                                          <p:attrName>style.visibility</p:attrName>
                                        </p:attrNameLst>
                                      </p:cBhvr>
                                      <p:to>
                                        <p:strVal val="visible"/>
                                      </p:to>
                                    </p:set>
                                    <p:animEffect transition="in" filter="dissolve">
                                      <p:cBhvr>
                                        <p:cTn id="7" dur="15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253"/>
                                        </p:tgtEl>
                                        <p:attrNameLst>
                                          <p:attrName>style.visibility</p:attrName>
                                        </p:attrNameLst>
                                      </p:cBhvr>
                                      <p:to>
                                        <p:strVal val="visible"/>
                                      </p:to>
                                    </p:set>
                                    <p:animEffect transition="in" filter="wipe(left)">
                                      <p:cBhvr>
                                        <p:cTn id="12" dur="1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3" nodeType="clickEffect">
                                  <p:stCondLst>
                                    <p:cond delay="0"/>
                                  </p:stCondLst>
                                  <p:iterate>
                                    <p:tmAbs val="0"/>
                                  </p:iterate>
                                  <p:childTnLst>
                                    <p:set>
                                      <p:cBhvr>
                                        <p:cTn id="16" fill="hold"/>
                                        <p:tgtEl>
                                          <p:spTgt spid="254"/>
                                        </p:tgtEl>
                                        <p:attrNameLst>
                                          <p:attrName>style.visibility</p:attrName>
                                        </p:attrNameLst>
                                      </p:cBhvr>
                                      <p:to>
                                        <p:strVal val="visible"/>
                                      </p:to>
                                    </p:set>
                                    <p:animEffect transition="in" filter="wipe(down)">
                                      <p:cBhvr>
                                        <p:cTn id="17" dur="2500"/>
                                        <p:tgtEl>
                                          <p:spTgt spid="254"/>
                                        </p:tgtEl>
                                      </p:cBhvr>
                                    </p:animEffect>
                                  </p:childTnLst>
                                </p:cTn>
                              </p:par>
                            </p:childTnLst>
                          </p:cTn>
                        </p:par>
                      </p:childTnLst>
                    </p:cTn>
                  </p:par>
                  <p:par>
                    <p:cTn id="18" fill="hold">
                      <p:stCondLst>
                        <p:cond delay="indefinite"/>
                      </p:stCondLst>
                      <p:childTnLst>
                        <p:par>
                          <p:cTn id="19" fill="hold">
                            <p:stCondLst>
                              <p:cond delay="0"/>
                            </p:stCondLst>
                            <p:childTnLst>
                              <p:par>
                                <p:cTn id="20" presetID="15" presetClass="entr" presetSubtype="8" fill="hold" grpId="4" nodeType="clickEffect">
                                  <p:stCondLst>
                                    <p:cond delay="0"/>
                                  </p:stCondLst>
                                  <p:iterate>
                                    <p:tmAbs val="0"/>
                                  </p:iterate>
                                  <p:childTnLst>
                                    <p:set>
                                      <p:cBhvr>
                                        <p:cTn id="21" fill="hold"/>
                                        <p:tgtEl>
                                          <p:spTgt spid="255"/>
                                        </p:tgtEl>
                                        <p:attrNameLst>
                                          <p:attrName>style.visibility</p:attrName>
                                        </p:attrNameLst>
                                      </p:cBhvr>
                                      <p:to>
                                        <p:strVal val="visible"/>
                                      </p:to>
                                    </p:set>
                                    <p:anim calcmode="lin" valueType="num">
                                      <p:cBhvr>
                                        <p:cTn id="22" dur="1500" fill="hold"/>
                                        <p:tgtEl>
                                          <p:spTgt spid="255"/>
                                        </p:tgtEl>
                                        <p:attrNameLst>
                                          <p:attrName>ppt_w</p:attrName>
                                        </p:attrNameLst>
                                      </p:cBhvr>
                                      <p:tavLst>
                                        <p:tav tm="0">
                                          <p:val>
                                            <p:fltVal val="0"/>
                                          </p:val>
                                        </p:tav>
                                        <p:tav tm="100000">
                                          <p:val>
                                            <p:strVal val="#ppt_w"/>
                                          </p:val>
                                        </p:tav>
                                      </p:tavLst>
                                    </p:anim>
                                    <p:anim calcmode="lin" valueType="num">
                                      <p:cBhvr>
                                        <p:cTn id="23" dur="1500" fill="hold"/>
                                        <p:tgtEl>
                                          <p:spTgt spid="255"/>
                                        </p:tgtEl>
                                        <p:attrNameLst>
                                          <p:attrName>ppt_h</p:attrName>
                                        </p:attrNameLst>
                                      </p:cBhvr>
                                      <p:tavLst>
                                        <p:tav tm="0">
                                          <p:val>
                                            <p:fltVal val="0"/>
                                          </p:val>
                                        </p:tav>
                                        <p:tav tm="100000">
                                          <p:val>
                                            <p:strVal val="#ppt_h"/>
                                          </p:val>
                                        </p:tav>
                                      </p:tavLst>
                                    </p:anim>
                                    <p:anim calcmode="lin" valueType="num">
                                      <p:cBhvr>
                                        <p:cTn id="24" dur="1500" fill="hold"/>
                                        <p:tgtEl>
                                          <p:spTgt spid="255"/>
                                        </p:tgtEl>
                                        <p:attrNameLst>
                                          <p:attrName>ppt_x</p:attrName>
                                        </p:attrNameLst>
                                      </p:cBhvr>
                                      <p:tavLst>
                                        <p:tav tm="0" fmla="#ppt_x+(cos(-2*pi*(1-$))*-#ppt_x-sin(-2*pi*(1-$))*(1-#ppt_y))*(1-$)">
                                          <p:val>
                                            <p:fltVal val="0"/>
                                          </p:val>
                                        </p:tav>
                                        <p:tav tm="100000">
                                          <p:val>
                                            <p:fltVal val="1"/>
                                          </p:val>
                                        </p:tav>
                                      </p:tavLst>
                                    </p:anim>
                                    <p:anim calcmode="lin" valueType="num">
                                      <p:cBhvr>
                                        <p:cTn id="25" dur="1500" fill="hold"/>
                                        <p:tgtEl>
                                          <p:spTgt spid="25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19" presetClass="exit" presetSubtype="10" fill="hold" grpId="5" nodeType="clickEffect">
                                  <p:stCondLst>
                                    <p:cond delay="0"/>
                                  </p:stCondLst>
                                  <p:iterate type="lt">
                                    <p:tmAbs val="0"/>
                                  </p:iterate>
                                  <p:childTnLst>
                                    <p:anim calcmode="lin" valueType="num">
                                      <p:cBhvr>
                                        <p:cTn id="29" dur="1000" fill="hold"/>
                                        <p:tgtEl>
                                          <p:spTgt spid="252"/>
                                        </p:tgtEl>
                                        <p:attrNameLst>
                                          <p:attrName>ppt_h</p:attrName>
                                        </p:attrNameLst>
                                      </p:cBhvr>
                                      <p:tavLst>
                                        <p:tav tm="0">
                                          <p:val>
                                            <p:strVal val="ppt_h"/>
                                          </p:val>
                                        </p:tav>
                                        <p:tav tm="100000">
                                          <p:val>
                                            <p:strVal val="ppt_h"/>
                                          </p:val>
                                        </p:tav>
                                      </p:tavLst>
                                    </p:anim>
                                    <p:anim calcmode="lin" valueType="num">
                                      <p:cBhvr>
                                        <p:cTn id="30" dur="1000" fill="hold"/>
                                        <p:tgtEl>
                                          <p:spTgt spid="25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31" fill="hold">
                                          <p:stCondLst>
                                            <p:cond delay="999"/>
                                          </p:stCondLst>
                                        </p:cTn>
                                        <p:tgtEl>
                                          <p:spTgt spid="25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9" presetClass="exit" presetSubtype="2" fill="hold" grpId="6" nodeType="clickEffect">
                                  <p:stCondLst>
                                    <p:cond delay="0"/>
                                  </p:stCondLst>
                                  <p:iterate>
                                    <p:tmAbs val="0"/>
                                  </p:iterate>
                                  <p:childTnLst>
                                    <p:animEffect transition="out" filter="dissolve(left)">
                                      <p:cBhvr>
                                        <p:cTn id="35" dur="2000" fill="hold"/>
                                        <p:tgtEl>
                                          <p:spTgt spid="253"/>
                                        </p:tgtEl>
                                      </p:cBhvr>
                                    </p:animEffect>
                                    <p:set>
                                      <p:cBhvr>
                                        <p:cTn id="36" fill="hold">
                                          <p:stCondLst>
                                            <p:cond delay="1999"/>
                                          </p:stCondLst>
                                        </p:cTn>
                                        <p:tgtEl>
                                          <p:spTgt spid="25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xit" presetSubtype="8" fill="hold" grpId="7" nodeType="clickEffect">
                                  <p:stCondLst>
                                    <p:cond delay="0"/>
                                  </p:stCondLst>
                                  <p:iterate>
                                    <p:tmAbs val="0"/>
                                  </p:iterate>
                                  <p:childTnLst>
                                    <p:animEffect transition="out" filter="wipe(left)">
                                      <p:cBhvr>
                                        <p:cTn id="40" dur="2000" fill="hold"/>
                                        <p:tgtEl>
                                          <p:spTgt spid="254"/>
                                        </p:tgtEl>
                                      </p:cBhvr>
                                    </p:animEffect>
                                    <p:set>
                                      <p:cBhvr>
                                        <p:cTn id="41" fill="hold">
                                          <p:stCondLst>
                                            <p:cond delay="1999"/>
                                          </p:stCondLst>
                                        </p:cTn>
                                        <p:tgtEl>
                                          <p:spTgt spid="25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8" nodeType="clickEffect">
                                  <p:stCondLst>
                                    <p:cond delay="0"/>
                                  </p:stCondLst>
                                  <p:iterate>
                                    <p:tmAbs val="0"/>
                                  </p:iterate>
                                  <p:childTnLst>
                                    <p:set>
                                      <p:cBhvr>
                                        <p:cTn id="45" fill="hold">
                                          <p:stCondLst>
                                            <p:cond delay="0"/>
                                          </p:stCondLst>
                                        </p:cTn>
                                        <p:tgtEl>
                                          <p:spTgt spid="255"/>
                                        </p:tgtEl>
                                        <p:attrNameLst>
                                          <p:attrName>style.visibility</p:attrName>
                                        </p:attrNameLst>
                                      </p:cBhvr>
                                      <p:to>
                                        <p:strVal val="hidden"/>
                                      </p:to>
                                    </p:set>
                                  </p:childTnLst>
                                </p:cTn>
                              </p:par>
                            </p:childTnLst>
                          </p:cTn>
                        </p:par>
                        <p:par>
                          <p:cTn id="46" fill="hold">
                            <p:stCondLst>
                              <p:cond delay="0"/>
                            </p:stCondLst>
                            <p:childTnLst>
                              <p:par>
                                <p:cTn id="47" presetID="22" presetClass="entr" presetSubtype="4" fill="hold" grpId="9" nodeType="afterEffect">
                                  <p:stCondLst>
                                    <p:cond delay="0"/>
                                  </p:stCondLst>
                                  <p:iterate>
                                    <p:tmAbs val="0"/>
                                  </p:iterate>
                                  <p:childTnLst>
                                    <p:set>
                                      <p:cBhvr>
                                        <p:cTn id="48" fill="hold"/>
                                        <p:tgtEl>
                                          <p:spTgt spid="256"/>
                                        </p:tgtEl>
                                        <p:attrNameLst>
                                          <p:attrName>style.visibility</p:attrName>
                                        </p:attrNameLst>
                                      </p:cBhvr>
                                      <p:to>
                                        <p:strVal val="visible"/>
                                      </p:to>
                                    </p:set>
                                    <p:animEffect transition="in" filter="wipe(down)">
                                      <p:cBhvr>
                                        <p:cTn id="49" dur="1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1" animBg="1" advAuto="0"/>
      <p:bldP spid="252" grpId="5" animBg="1" advAuto="0"/>
      <p:bldP spid="253" grpId="2" animBg="1" advAuto="0"/>
      <p:bldP spid="253" grpId="6" animBg="1" advAuto="0"/>
      <p:bldP spid="254" grpId="3" animBg="1" advAuto="0"/>
      <p:bldP spid="254" grpId="7" animBg="1" advAuto="0"/>
      <p:bldP spid="255" grpId="4" animBg="1" advAuto="0"/>
      <p:bldP spid="255" grpId="8" animBg="1" advAuto="0"/>
      <p:bldP spid="256" grpId="9"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pasted-image.jpg"/>
          <p:cNvPicPr/>
          <p:nvPr/>
        </p:nvPicPr>
        <p:blipFill>
          <a:blip r:embed="rId2" cstate="print">
            <a:extLst/>
          </a:blip>
          <a:stretch>
            <a:fillRect/>
          </a:stretch>
        </p:blipFill>
        <p:spPr>
          <a:xfrm>
            <a:off x="8092099" y="265327"/>
            <a:ext cx="4638806" cy="3203302"/>
          </a:xfrm>
          <a:prstGeom prst="rect">
            <a:avLst/>
          </a:prstGeom>
          <a:ln w="12700">
            <a:miter lim="400000"/>
          </a:ln>
        </p:spPr>
      </p:pic>
      <p:sp>
        <p:nvSpPr>
          <p:cNvPr id="259" name="Shape 259"/>
          <p:cNvSpPr>
            <a:spLocks noGrp="1"/>
          </p:cNvSpPr>
          <p:nvPr>
            <p:ph type="title"/>
          </p:nvPr>
        </p:nvSpPr>
        <p:spPr>
          <a:xfrm>
            <a:off x="2423158" y="368412"/>
            <a:ext cx="6022724" cy="824504"/>
          </a:xfrm>
          <a:prstGeom prst="rect">
            <a:avLst/>
          </a:prstGeom>
        </p:spPr>
        <p:txBody>
          <a:bodyPr/>
          <a:lstStyle>
            <a:lvl1pPr defTabSz="502412">
              <a:defRPr sz="4988"/>
            </a:lvl1pPr>
          </a:lstStyle>
          <a:p>
            <a:pPr lvl="0">
              <a:defRPr sz="1800">
                <a:solidFill>
                  <a:srgbClr val="000000"/>
                </a:solidFill>
              </a:defRPr>
            </a:pPr>
            <a:r>
              <a:rPr sz="4988">
                <a:solidFill>
                  <a:srgbClr val="FFFFFF"/>
                </a:solidFill>
              </a:rPr>
              <a:t>2 Kinds of Cells   </a:t>
            </a:r>
          </a:p>
        </p:txBody>
      </p:sp>
      <p:sp>
        <p:nvSpPr>
          <p:cNvPr id="260" name="Shape 260"/>
          <p:cNvSpPr>
            <a:spLocks noGrp="1"/>
          </p:cNvSpPr>
          <p:nvPr>
            <p:ph type="body" idx="1"/>
          </p:nvPr>
        </p:nvSpPr>
        <p:spPr>
          <a:xfrm>
            <a:off x="426452" y="2158613"/>
            <a:ext cx="6614696" cy="7736858"/>
          </a:xfrm>
          <a:prstGeom prst="rect">
            <a:avLst/>
          </a:prstGeom>
        </p:spPr>
        <p:txBody>
          <a:bodyPr/>
          <a:lstStyle/>
          <a:p>
            <a:pPr marL="431800" lvl="0" indent="-431800" algn="l">
              <a:buSzPct val="135000"/>
              <a:buChar char="•"/>
              <a:defRPr sz="1800">
                <a:solidFill>
                  <a:srgbClr val="000000"/>
                </a:solidFill>
              </a:defRPr>
            </a:pPr>
            <a:r>
              <a:rPr sz="3400" b="1" u="sng">
                <a:solidFill>
                  <a:srgbClr val="FFFFFF"/>
                </a:solidFill>
                <a:latin typeface="Helvetica"/>
                <a:ea typeface="Helvetica"/>
                <a:cs typeface="Helvetica"/>
                <a:sym typeface="Helvetica"/>
              </a:rPr>
              <a:t>Prokaryotes are single celled organisms. </a:t>
            </a:r>
          </a:p>
          <a:p>
            <a:pPr marL="431800" lvl="0" indent="-431800" algn="l">
              <a:buSzPct val="135000"/>
              <a:buChar char="•"/>
              <a:defRPr sz="1800">
                <a:solidFill>
                  <a:srgbClr val="000000"/>
                </a:solidFill>
              </a:defRPr>
            </a:pPr>
            <a:r>
              <a:rPr sz="3400" b="1" u="sng">
                <a:solidFill>
                  <a:srgbClr val="FFFFFF"/>
                </a:solidFill>
                <a:latin typeface="Helvetica"/>
                <a:ea typeface="Helvetica"/>
                <a:cs typeface="Helvetica"/>
                <a:sym typeface="Helvetica"/>
              </a:rPr>
              <a:t>The Prokaryotes do not have a nucleus. </a:t>
            </a:r>
          </a:p>
          <a:p>
            <a:pPr marL="431800" lvl="0" indent="-431800" algn="l">
              <a:buSzPct val="135000"/>
              <a:buChar char="•"/>
              <a:defRPr sz="1800">
                <a:solidFill>
                  <a:srgbClr val="000000"/>
                </a:solidFill>
              </a:defRPr>
            </a:pPr>
            <a:r>
              <a:rPr sz="3400" b="1" u="sng">
                <a:solidFill>
                  <a:srgbClr val="FFFFFF"/>
                </a:solidFill>
                <a:latin typeface="Helvetica"/>
                <a:ea typeface="Helvetica"/>
                <a:cs typeface="Helvetica"/>
                <a:sym typeface="Helvetica"/>
              </a:rPr>
              <a:t>Eukaryotic cells are the LARGEST cells! </a:t>
            </a:r>
          </a:p>
          <a:p>
            <a:pPr marL="431800" lvl="0" indent="-431800" algn="l">
              <a:buSzPct val="135000"/>
              <a:buChar char="•"/>
              <a:defRPr sz="1800">
                <a:solidFill>
                  <a:srgbClr val="000000"/>
                </a:solidFill>
              </a:defRPr>
            </a:pPr>
            <a:r>
              <a:rPr sz="3400" b="1" u="sng">
                <a:solidFill>
                  <a:srgbClr val="FFFFFF"/>
                </a:solidFill>
                <a:latin typeface="Helvetica"/>
                <a:ea typeface="Helvetica"/>
                <a:cs typeface="Helvetica"/>
                <a:sym typeface="Helvetica"/>
              </a:rPr>
              <a:t>Eukaryotes are made up of cells that have a nucleus.</a:t>
            </a:r>
            <a:endParaRPr sz="3400" b="1">
              <a:solidFill>
                <a:srgbClr val="FFFFFF"/>
              </a:solidFill>
              <a:latin typeface="Helvetica"/>
              <a:ea typeface="Helvetica"/>
              <a:cs typeface="Helvetica"/>
              <a:sym typeface="Helvetica"/>
            </a:endParaRPr>
          </a:p>
          <a:p>
            <a:pPr marL="431800" lvl="0" indent="-431800" algn="l">
              <a:buSzPct val="135000"/>
              <a:buChar char="•"/>
              <a:defRPr sz="1800">
                <a:solidFill>
                  <a:srgbClr val="000000"/>
                </a:solidFill>
              </a:defRPr>
            </a:pPr>
            <a:r>
              <a:rPr sz="3400" b="1">
                <a:solidFill>
                  <a:srgbClr val="FFFFFF"/>
                </a:solidFill>
                <a:latin typeface="Helvetica"/>
                <a:ea typeface="Helvetica"/>
                <a:cs typeface="Helvetica"/>
                <a:sym typeface="Helvetica"/>
              </a:rPr>
              <a:t>Eukaryotes are different than Prokaryotes because </a:t>
            </a:r>
            <a:r>
              <a:rPr sz="3400" b="1" u="sng">
                <a:solidFill>
                  <a:srgbClr val="FFFFFF"/>
                </a:solidFill>
                <a:latin typeface="Helvetica"/>
                <a:ea typeface="Helvetica"/>
                <a:cs typeface="Helvetica"/>
                <a:sym typeface="Helvetica"/>
              </a:rPr>
              <a:t>Eukaryotes have a nucleus and Prokaryotes do NOT have a nucleus.</a:t>
            </a:r>
          </a:p>
        </p:txBody>
      </p:sp>
      <p:pic>
        <p:nvPicPr>
          <p:cNvPr id="261" name="pasted-image.jpg"/>
          <p:cNvPicPr/>
          <p:nvPr/>
        </p:nvPicPr>
        <p:blipFill>
          <a:blip r:embed="rId3" cstate="print">
            <a:extLst/>
          </a:blip>
          <a:stretch>
            <a:fillRect/>
          </a:stretch>
        </p:blipFill>
        <p:spPr>
          <a:xfrm>
            <a:off x="7219898" y="4695578"/>
            <a:ext cx="6022724" cy="3931828"/>
          </a:xfrm>
          <a:prstGeom prst="rect">
            <a:avLst/>
          </a:prstGeom>
          <a:ln w="12700">
            <a:miter lim="400000"/>
          </a:ln>
        </p:spPr>
      </p:pic>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260"/>
                                        </p:tgtEl>
                                        <p:attrNameLst>
                                          <p:attrName>style.visibility</p:attrName>
                                        </p:attrNameLst>
                                      </p:cBhvr>
                                      <p:to>
                                        <p:strVal val="visible"/>
                                      </p:to>
                                    </p:set>
                                    <p:animEffect transition="in" filter="wipe(down)">
                                      <p:cBhvr>
                                        <p:cTn id="7" dur="2500"/>
                                        <p:tgtEl>
                                          <p:spTgt spid="2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2" nodeType="clickEffect">
                                  <p:stCondLst>
                                    <p:cond delay="0"/>
                                  </p:stCondLst>
                                  <p:iterate>
                                    <p:tmAbs val="0"/>
                                  </p:iterate>
                                  <p:childTnLst>
                                    <p:set>
                                      <p:cBhvr>
                                        <p:cTn id="11" fill="hold"/>
                                        <p:tgtEl>
                                          <p:spTgt spid="258"/>
                                        </p:tgtEl>
                                        <p:attrNameLst>
                                          <p:attrName>style.visibility</p:attrName>
                                        </p:attrNameLst>
                                      </p:cBhvr>
                                      <p:to>
                                        <p:strVal val="visible"/>
                                      </p:to>
                                    </p:set>
                                    <p:animEffect transition="in" filter="wipe(down)">
                                      <p:cBhvr>
                                        <p:cTn id="12" dur="1000"/>
                                        <p:tgtEl>
                                          <p:spTgt spid="2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3" nodeType="clickEffect">
                                  <p:stCondLst>
                                    <p:cond delay="0"/>
                                  </p:stCondLst>
                                  <p:iterate>
                                    <p:tmAbs val="0"/>
                                  </p:iterate>
                                  <p:childTnLst>
                                    <p:set>
                                      <p:cBhvr>
                                        <p:cTn id="16" fill="hold"/>
                                        <p:tgtEl>
                                          <p:spTgt spid="261"/>
                                        </p:tgtEl>
                                        <p:attrNameLst>
                                          <p:attrName>style.visibility</p:attrName>
                                        </p:attrNameLst>
                                      </p:cBhvr>
                                      <p:to>
                                        <p:strVal val="visible"/>
                                      </p:to>
                                    </p:set>
                                    <p:animEffect transition="in" filter="wipe(down)">
                                      <p:cBhvr>
                                        <p:cTn id="17" dur="2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2" animBg="1" advAuto="0"/>
      <p:bldP spid="260" grpId="1" animBg="1" advAuto="0"/>
      <p:bldP spid="261" grpId="3"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p:cNvSpPr>
          <p:nvPr>
            <p:ph type="title"/>
          </p:nvPr>
        </p:nvSpPr>
        <p:spPr>
          <a:xfrm>
            <a:off x="355600" y="147403"/>
            <a:ext cx="12293600" cy="2438401"/>
          </a:xfrm>
          <a:prstGeom prst="rect">
            <a:avLst/>
          </a:prstGeom>
        </p:spPr>
        <p:txBody>
          <a:bodyPr/>
          <a:lstStyle>
            <a:lvl1pPr>
              <a:defRPr sz="7900">
                <a:solidFill>
                  <a:srgbClr val="5F8C94"/>
                </a:solidFill>
                <a:latin typeface="+mn-lt"/>
                <a:ea typeface="+mn-ea"/>
                <a:cs typeface="+mn-cs"/>
                <a:sym typeface="Marker Felt"/>
              </a:defRPr>
            </a:lvl1pPr>
          </a:lstStyle>
          <a:p>
            <a:pPr lvl="0">
              <a:defRPr sz="1800" cap="none">
                <a:solidFill>
                  <a:srgbClr val="000000"/>
                </a:solidFill>
              </a:defRPr>
            </a:pPr>
            <a:r>
              <a:rPr sz="7900" cap="all">
                <a:solidFill>
                  <a:srgbClr val="5F8C94"/>
                </a:solidFill>
              </a:rPr>
              <a:t>Two kinds of cells</a:t>
            </a:r>
          </a:p>
        </p:txBody>
      </p:sp>
      <p:sp>
        <p:nvSpPr>
          <p:cNvPr id="264" name="Shape 264"/>
          <p:cNvSpPr>
            <a:spLocks noGrp="1"/>
          </p:cNvSpPr>
          <p:nvPr>
            <p:ph type="body" idx="1"/>
          </p:nvPr>
        </p:nvSpPr>
        <p:spPr>
          <a:xfrm>
            <a:off x="370827" y="-2203406"/>
            <a:ext cx="7084649" cy="15108659"/>
          </a:xfrm>
          <a:prstGeom prst="rect">
            <a:avLst/>
          </a:prstGeom>
        </p:spPr>
        <p:txBody>
          <a:bodyPr/>
          <a:lstStyle/>
          <a:p>
            <a:pPr marL="363621" lvl="0" indent="-363621">
              <a:defRPr sz="1800">
                <a:solidFill>
                  <a:srgbClr val="000000"/>
                </a:solidFill>
              </a:defRPr>
            </a:pPr>
            <a:r>
              <a:rPr sz="4300" u="sng">
                <a:solidFill>
                  <a:srgbClr val="535353"/>
                </a:solidFill>
              </a:rPr>
              <a:t>Every cell has cell membranes, organelles, cytoplasm, and DNA. There are two types of cells, cells with a nucleus and cells without one</a:t>
            </a:r>
          </a:p>
          <a:p>
            <a:pPr marL="568157" lvl="0" indent="-568157">
              <a:defRPr sz="1800">
                <a:solidFill>
                  <a:srgbClr val="000000"/>
                </a:solidFill>
              </a:defRPr>
            </a:pPr>
            <a:r>
              <a:rPr sz="5000" u="sng">
                <a:solidFill>
                  <a:srgbClr val="535353"/>
                </a:solidFill>
              </a:rPr>
              <a:t>Prokaryotic cells have no nucleus and eukaryotic cells have no nucleus </a:t>
            </a:r>
          </a:p>
        </p:txBody>
      </p:sp>
      <p:pic>
        <p:nvPicPr>
          <p:cNvPr id="265" name="3ADFFE53-9B86-4366-A9CE-DDC9FE25DB89-L0-001.png"/>
          <p:cNvPicPr/>
          <p:nvPr/>
        </p:nvPicPr>
        <p:blipFill>
          <a:blip r:embed="rId2" cstate="print">
            <a:extLst/>
          </a:blip>
          <a:stretch>
            <a:fillRect/>
          </a:stretch>
        </p:blipFill>
        <p:spPr>
          <a:xfrm>
            <a:off x="7595385" y="2176704"/>
            <a:ext cx="4529449" cy="3397087"/>
          </a:xfrm>
          <a:prstGeom prst="rect">
            <a:avLst/>
          </a:prstGeom>
          <a:ln w="12700">
            <a:miter lim="400000"/>
          </a:ln>
        </p:spPr>
      </p:pic>
      <p:pic>
        <p:nvPicPr>
          <p:cNvPr id="266" name="DFC9778F-47A2-48A4-986D-3320C51632EE-L0-001.png"/>
          <p:cNvPicPr/>
          <p:nvPr/>
        </p:nvPicPr>
        <p:blipFill>
          <a:blip r:embed="rId3" cstate="print">
            <a:extLst/>
          </a:blip>
          <a:stretch>
            <a:fillRect/>
          </a:stretch>
        </p:blipFill>
        <p:spPr>
          <a:xfrm>
            <a:off x="7586858" y="5825967"/>
            <a:ext cx="4546504" cy="3409878"/>
          </a:xfrm>
          <a:prstGeom prst="rect">
            <a:avLst/>
          </a:prstGeom>
          <a:ln w="12700">
            <a:miter lim="400000"/>
          </a:ln>
        </p:spPr>
      </p:pic>
      <p:sp>
        <p:nvSpPr>
          <p:cNvPr id="267" name="Shape 267"/>
          <p:cNvSpPr/>
          <p:nvPr/>
        </p:nvSpPr>
        <p:spPr>
          <a:xfrm>
            <a:off x="8363605" y="4885440"/>
            <a:ext cx="2993009" cy="6223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a:solidFill>
                  <a:srgbClr val="535353"/>
                </a:solidFill>
                <a:latin typeface="Gill Sans Light"/>
                <a:ea typeface="Gill Sans Light"/>
                <a:cs typeface="Gill Sans Light"/>
                <a:sym typeface="Gill Sans Light"/>
              </a:defRPr>
            </a:lvl1pPr>
          </a:lstStyle>
          <a:p>
            <a:pPr lvl="0">
              <a:defRPr sz="1800">
                <a:solidFill>
                  <a:srgbClr val="000000"/>
                </a:solidFill>
              </a:defRPr>
            </a:pPr>
            <a:r>
              <a:rPr sz="3600">
                <a:solidFill>
                  <a:srgbClr val="535353"/>
                </a:solidFill>
              </a:rPr>
              <a:t>Prokaryotic Cell</a:t>
            </a:r>
          </a:p>
        </p:txBody>
      </p:sp>
      <p:sp>
        <p:nvSpPr>
          <p:cNvPr id="268" name="Shape 268"/>
          <p:cNvSpPr/>
          <p:nvPr/>
        </p:nvSpPr>
        <p:spPr>
          <a:xfrm>
            <a:off x="7839376" y="6042776"/>
            <a:ext cx="2808165" cy="6223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a:solidFill>
                  <a:srgbClr val="535353"/>
                </a:solidFill>
                <a:latin typeface="Gill Sans Light"/>
                <a:ea typeface="Gill Sans Light"/>
                <a:cs typeface="Gill Sans Light"/>
                <a:sym typeface="Gill Sans Light"/>
              </a:defRPr>
            </a:lvl1pPr>
          </a:lstStyle>
          <a:p>
            <a:pPr lvl="0">
              <a:defRPr sz="1800">
                <a:solidFill>
                  <a:srgbClr val="000000"/>
                </a:solidFill>
              </a:defRPr>
            </a:pPr>
            <a:r>
              <a:rPr sz="3600">
                <a:solidFill>
                  <a:srgbClr val="535353"/>
                </a:solidFill>
              </a:rPr>
              <a:t>Eukaryotic Cell</a:t>
            </a:r>
          </a:p>
        </p:txBody>
      </p:sp>
    </p:spTree>
  </p:cSld>
  <p:clrMapOvr>
    <a:masterClrMapping/>
  </p:clrMapOvr>
  <p:transition>
    <p:wipe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presetSubtype="2" fill="hold" grpId="1" nodeType="clickEffect">
                                  <p:stCondLst>
                                    <p:cond delay="0"/>
                                  </p:stCondLst>
                                  <p:iterate>
                                    <p:tmAbs val="0"/>
                                  </p:iterate>
                                  <p:childTnLst>
                                    <p:animEffect transition="out" filter="dissolve(left)">
                                      <p:cBhvr>
                                        <p:cTn id="6" dur="2500" fill="hold"/>
                                        <p:tgtEl>
                                          <p:spTgt spid="265"/>
                                        </p:tgtEl>
                                      </p:cBhvr>
                                    </p:animEffect>
                                    <p:set>
                                      <p:cBhvr>
                                        <p:cTn id="7" fill="hold">
                                          <p:stCondLst>
                                            <p:cond delay="2499"/>
                                          </p:stCondLst>
                                        </p:cTn>
                                        <p:tgtEl>
                                          <p:spTgt spid="26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7" presetClass="exit" presetSubtype="2" fill="hold" grpId="2" nodeType="clickEffect">
                                  <p:stCondLst>
                                    <p:cond delay="0"/>
                                  </p:stCondLst>
                                  <p:iterate>
                                    <p:tmAbs val="0"/>
                                  </p:iterate>
                                  <p:childTnLst>
                                    <p:anim calcmode="lin" valueType="num">
                                      <p:cBhvr>
                                        <p:cTn id="11" dur="2500" fill="hold"/>
                                        <p:tgtEl>
                                          <p:spTgt spid="266"/>
                                        </p:tgtEl>
                                        <p:attrNameLst>
                                          <p:attrName>ppt_x</p:attrName>
                                        </p:attrNameLst>
                                      </p:cBhvr>
                                      <p:tavLst>
                                        <p:tav tm="0">
                                          <p:val>
                                            <p:strVal val="ppt_x"/>
                                          </p:val>
                                        </p:tav>
                                        <p:tav tm="100000">
                                          <p:val>
                                            <p:strVal val="ppt_x+ppt_w/2"/>
                                          </p:val>
                                        </p:tav>
                                      </p:tavLst>
                                    </p:anim>
                                    <p:anim calcmode="lin" valueType="num">
                                      <p:cBhvr>
                                        <p:cTn id="12" dur="2500" fill="hold"/>
                                        <p:tgtEl>
                                          <p:spTgt spid="266"/>
                                        </p:tgtEl>
                                        <p:attrNameLst>
                                          <p:attrName>ppt_y</p:attrName>
                                        </p:attrNameLst>
                                      </p:cBhvr>
                                      <p:tavLst>
                                        <p:tav tm="0">
                                          <p:val>
                                            <p:strVal val="ppt_y"/>
                                          </p:val>
                                        </p:tav>
                                        <p:tav tm="100000">
                                          <p:val>
                                            <p:strVal val="ppt_y"/>
                                          </p:val>
                                        </p:tav>
                                      </p:tavLst>
                                    </p:anim>
                                    <p:anim calcmode="lin" valueType="num">
                                      <p:cBhvr>
                                        <p:cTn id="13" dur="2500" fill="hold"/>
                                        <p:tgtEl>
                                          <p:spTgt spid="266"/>
                                        </p:tgtEl>
                                        <p:attrNameLst>
                                          <p:attrName>ppt_w</p:attrName>
                                        </p:attrNameLst>
                                      </p:cBhvr>
                                      <p:tavLst>
                                        <p:tav tm="0">
                                          <p:val>
                                            <p:strVal val="ppt_w"/>
                                          </p:val>
                                        </p:tav>
                                        <p:tav tm="100000">
                                          <p:val>
                                            <p:fltVal val="0"/>
                                          </p:val>
                                        </p:tav>
                                      </p:tavLst>
                                    </p:anim>
                                    <p:anim calcmode="lin" valueType="num">
                                      <p:cBhvr>
                                        <p:cTn id="14" dur="2500" fill="hold"/>
                                        <p:tgtEl>
                                          <p:spTgt spid="266"/>
                                        </p:tgtEl>
                                        <p:attrNameLst>
                                          <p:attrName>ppt_h</p:attrName>
                                        </p:attrNameLst>
                                      </p:cBhvr>
                                      <p:tavLst>
                                        <p:tav tm="0">
                                          <p:val>
                                            <p:strVal val="ppt_h"/>
                                          </p:val>
                                        </p:tav>
                                        <p:tav tm="100000">
                                          <p:val>
                                            <p:strVal val="ppt_h"/>
                                          </p:val>
                                        </p:tav>
                                      </p:tavLst>
                                    </p:anim>
                                    <p:set>
                                      <p:cBhvr>
                                        <p:cTn id="15" fill="hold">
                                          <p:stCondLst>
                                            <p:cond delay="2499"/>
                                          </p:stCondLst>
                                        </p:cTn>
                                        <p:tgtEl>
                                          <p:spTgt spid="26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3" nodeType="clickEffect">
                                  <p:stCondLst>
                                    <p:cond delay="0"/>
                                  </p:stCondLst>
                                  <p:iterate>
                                    <p:tmAbs val="0"/>
                                  </p:iterate>
                                  <p:childTnLst>
                                    <p:set>
                                      <p:cBhvr>
                                        <p:cTn id="19" fill="hold"/>
                                        <p:tgtEl>
                                          <p:spTgt spid="265"/>
                                        </p:tgtEl>
                                        <p:attrNameLst>
                                          <p:attrName>style.visibility</p:attrName>
                                        </p:attrNameLst>
                                      </p:cBhvr>
                                      <p:to>
                                        <p:strVal val="visible"/>
                                      </p:to>
                                    </p:set>
                                    <p:animEffect transition="in" filter="wipe(down)">
                                      <p:cBhvr>
                                        <p:cTn id="20" dur="1500"/>
                                        <p:tgtEl>
                                          <p:spTgt spid="26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4" nodeType="clickEffect">
                                  <p:stCondLst>
                                    <p:cond delay="0"/>
                                  </p:stCondLst>
                                  <p:iterate>
                                    <p:tmAbs val="0"/>
                                  </p:iterate>
                                  <p:childTnLst>
                                    <p:set>
                                      <p:cBhvr>
                                        <p:cTn id="24" fill="hold"/>
                                        <p:tgtEl>
                                          <p:spTgt spid="266"/>
                                        </p:tgtEl>
                                        <p:attrNameLst>
                                          <p:attrName>style.visibility</p:attrName>
                                        </p:attrNameLst>
                                      </p:cBhvr>
                                      <p:to>
                                        <p:strVal val="visible"/>
                                      </p:to>
                                    </p:set>
                                    <p:animEffect transition="in" filter="wipe(left)">
                                      <p:cBhvr>
                                        <p:cTn id="25" dur="30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1" animBg="1" advAuto="0"/>
      <p:bldP spid="265" grpId="3" animBg="1" advAuto="0"/>
      <p:bldP spid="266" grpId="2" animBg="1" advAuto="0"/>
      <p:bldP spid="266" grpId="4"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p:cNvSpPr>
          <p:nvPr>
            <p:ph type="title"/>
          </p:nvPr>
        </p:nvSpPr>
        <p:spPr>
          <a:xfrm>
            <a:off x="667544" y="487996"/>
            <a:ext cx="3810001" cy="724748"/>
          </a:xfrm>
          <a:prstGeom prst="rect">
            <a:avLst/>
          </a:prstGeom>
        </p:spPr>
        <p:txBody>
          <a:bodyPr/>
          <a:lstStyle>
            <a:lvl1pPr algn="ctr" defTabSz="455675">
              <a:defRPr sz="3432" b="1" spc="549">
                <a:solidFill>
                  <a:srgbClr val="55D7FF"/>
                </a:solidFill>
                <a:latin typeface="Avenir Book"/>
                <a:ea typeface="Avenir Book"/>
                <a:cs typeface="Avenir Book"/>
                <a:sym typeface="Avenir Book"/>
              </a:defRPr>
            </a:lvl1pPr>
          </a:lstStyle>
          <a:p>
            <a:pPr lvl="0">
              <a:defRPr sz="1800" b="0" cap="none" spc="0">
                <a:solidFill>
                  <a:srgbClr val="000000"/>
                </a:solidFill>
              </a:defRPr>
            </a:pPr>
            <a:r>
              <a:rPr sz="3432" b="1" cap="all" spc="549">
                <a:solidFill>
                  <a:srgbClr val="55D7FF"/>
                </a:solidFill>
              </a:rPr>
              <a:t>Prokaryote </a:t>
            </a:r>
          </a:p>
        </p:txBody>
      </p:sp>
      <p:sp>
        <p:nvSpPr>
          <p:cNvPr id="271" name="Shape 271"/>
          <p:cNvSpPr>
            <a:spLocks noGrp="1"/>
          </p:cNvSpPr>
          <p:nvPr>
            <p:ph type="body" idx="1"/>
          </p:nvPr>
        </p:nvSpPr>
        <p:spPr>
          <a:xfrm>
            <a:off x="937465" y="1155175"/>
            <a:ext cx="4525870" cy="763050"/>
          </a:xfrm>
          <a:prstGeom prst="rect">
            <a:avLst/>
          </a:prstGeom>
        </p:spPr>
        <p:txBody>
          <a:bodyPr/>
          <a:lstStyle>
            <a:lvl1pPr marL="253616" indent="-253616" defTabSz="508254">
              <a:spcBef>
                <a:spcPts val="2600"/>
              </a:spcBef>
              <a:defRPr sz="3132" u="sng">
                <a:solidFill>
                  <a:srgbClr val="FBFFFF"/>
                </a:solidFill>
                <a:latin typeface="+mj-lt"/>
                <a:ea typeface="+mj-ea"/>
                <a:cs typeface="+mj-cs"/>
                <a:sym typeface="Georgia"/>
              </a:defRPr>
            </a:lvl1pPr>
          </a:lstStyle>
          <a:p>
            <a:pPr lvl="0">
              <a:defRPr sz="1800" u="none">
                <a:solidFill>
                  <a:srgbClr val="000000"/>
                </a:solidFill>
              </a:defRPr>
            </a:pPr>
            <a:r>
              <a:rPr sz="3132" u="sng">
                <a:solidFill>
                  <a:srgbClr val="FBFFFF"/>
                </a:solidFill>
              </a:rPr>
              <a:t>Do NOT have a Nucleus</a:t>
            </a:r>
          </a:p>
        </p:txBody>
      </p:sp>
      <p:sp>
        <p:nvSpPr>
          <p:cNvPr id="272" name="Shape 272"/>
          <p:cNvSpPr/>
          <p:nvPr/>
        </p:nvSpPr>
        <p:spPr>
          <a:xfrm>
            <a:off x="922438" y="2148575"/>
            <a:ext cx="4933763" cy="596901"/>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marL="307001" indent="-307001" algn="l">
              <a:spcBef>
                <a:spcPts val="3000"/>
              </a:spcBef>
              <a:buSzPct val="90000"/>
              <a:buChar char="•"/>
              <a:defRPr u="sng">
                <a:solidFill>
                  <a:srgbClr val="FFFEF3"/>
                </a:solidFill>
              </a:defRPr>
            </a:lvl1pPr>
          </a:lstStyle>
          <a:p>
            <a:pPr lvl="0">
              <a:defRPr sz="1800" u="none">
                <a:solidFill>
                  <a:srgbClr val="000000"/>
                </a:solidFill>
              </a:defRPr>
            </a:pPr>
            <a:r>
              <a:rPr sz="3600" u="sng">
                <a:solidFill>
                  <a:srgbClr val="FFFEF3"/>
                </a:solidFill>
              </a:rPr>
              <a:t>Single Cell Organisms </a:t>
            </a:r>
          </a:p>
        </p:txBody>
      </p:sp>
      <p:sp>
        <p:nvSpPr>
          <p:cNvPr id="273" name="Shape 273"/>
          <p:cNvSpPr/>
          <p:nvPr/>
        </p:nvSpPr>
        <p:spPr>
          <a:xfrm>
            <a:off x="805088" y="3037431"/>
            <a:ext cx="4790623" cy="1117601"/>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marL="289945" indent="-289945" algn="l">
              <a:spcBef>
                <a:spcPts val="3000"/>
              </a:spcBef>
              <a:buSzPct val="90000"/>
              <a:buChar char="•"/>
              <a:defRPr>
                <a:solidFill>
                  <a:srgbClr val="F9FFF5"/>
                </a:solidFill>
              </a:defRPr>
            </a:lvl1pPr>
          </a:lstStyle>
          <a:p>
            <a:pPr lvl="0">
              <a:defRPr sz="1800">
                <a:solidFill>
                  <a:srgbClr val="000000"/>
                </a:solidFill>
              </a:defRPr>
            </a:pPr>
            <a:r>
              <a:rPr sz="3600">
                <a:solidFill>
                  <a:srgbClr val="F9FFF5"/>
                </a:solidFill>
              </a:rPr>
              <a:t>Has DNA in a long, circular molecule</a:t>
            </a:r>
          </a:p>
        </p:txBody>
      </p:sp>
      <p:sp>
        <p:nvSpPr>
          <p:cNvPr id="274" name="Shape 274"/>
          <p:cNvSpPr/>
          <p:nvPr/>
        </p:nvSpPr>
        <p:spPr>
          <a:xfrm>
            <a:off x="830240" y="4318000"/>
            <a:ext cx="4790623" cy="1117601"/>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marL="307001" indent="-307001" algn="l">
              <a:spcBef>
                <a:spcPts val="3000"/>
              </a:spcBef>
              <a:buSzPct val="90000"/>
              <a:buChar char="•"/>
              <a:defRPr>
                <a:solidFill>
                  <a:srgbClr val="FFFFFF"/>
                </a:solidFill>
              </a:defRPr>
            </a:lvl1pPr>
          </a:lstStyle>
          <a:p>
            <a:pPr lvl="0">
              <a:defRPr sz="1800">
                <a:solidFill>
                  <a:srgbClr val="000000"/>
                </a:solidFill>
              </a:defRPr>
            </a:pPr>
            <a:r>
              <a:rPr sz="3600">
                <a:solidFill>
                  <a:srgbClr val="FFFFFF"/>
                </a:solidFill>
              </a:rPr>
              <a:t>Strong, weblike cell walls</a:t>
            </a:r>
          </a:p>
        </p:txBody>
      </p:sp>
      <p:sp>
        <p:nvSpPr>
          <p:cNvPr id="275" name="Shape 275"/>
          <p:cNvSpPr/>
          <p:nvPr/>
        </p:nvSpPr>
        <p:spPr>
          <a:xfrm>
            <a:off x="877248" y="5828309"/>
            <a:ext cx="4933762" cy="596901"/>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marL="289945" indent="-289945" algn="l">
              <a:spcBef>
                <a:spcPts val="3000"/>
              </a:spcBef>
              <a:buSzPct val="90000"/>
              <a:buChar char="•"/>
              <a:defRPr>
                <a:solidFill>
                  <a:srgbClr val="FFFFFF"/>
                </a:solidFill>
              </a:defRPr>
            </a:lvl1pPr>
          </a:lstStyle>
          <a:p>
            <a:pPr lvl="0">
              <a:defRPr sz="1800">
                <a:solidFill>
                  <a:srgbClr val="000000"/>
                </a:solidFill>
              </a:defRPr>
            </a:pPr>
            <a:r>
              <a:rPr sz="3600">
                <a:solidFill>
                  <a:srgbClr val="FFFFFF"/>
                </a:solidFill>
              </a:rPr>
              <a:t>Example: Bacteria</a:t>
            </a:r>
          </a:p>
        </p:txBody>
      </p:sp>
      <p:sp>
        <p:nvSpPr>
          <p:cNvPr id="276" name="Shape 276"/>
          <p:cNvSpPr/>
          <p:nvPr/>
        </p:nvSpPr>
        <p:spPr>
          <a:xfrm>
            <a:off x="852545" y="6817919"/>
            <a:ext cx="5073550" cy="1638301"/>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marL="289945" indent="-289945" algn="l">
              <a:spcBef>
                <a:spcPts val="3000"/>
              </a:spcBef>
              <a:buSzPct val="90000"/>
              <a:buChar char="•"/>
              <a:defRPr>
                <a:solidFill>
                  <a:srgbClr val="FFFFFF"/>
                </a:solidFill>
              </a:defRPr>
            </a:lvl1pPr>
          </a:lstStyle>
          <a:p>
            <a:pPr lvl="0">
              <a:defRPr sz="1800">
                <a:solidFill>
                  <a:srgbClr val="000000"/>
                </a:solidFill>
              </a:defRPr>
            </a:pPr>
            <a:r>
              <a:rPr sz="3600">
                <a:solidFill>
                  <a:srgbClr val="FFFFFF"/>
                </a:solidFill>
              </a:rPr>
              <a:t>Have Ribosomes: tiny, round organelles made of protein and RNA's</a:t>
            </a:r>
          </a:p>
        </p:txBody>
      </p:sp>
      <p:pic>
        <p:nvPicPr>
          <p:cNvPr id="277" name="6B71DC3A-8073-497C-A359-6AF2B7BD6CB5-L0-001.jpeg"/>
          <p:cNvPicPr/>
          <p:nvPr/>
        </p:nvPicPr>
        <p:blipFill>
          <a:blip r:embed="rId2" cstate="print">
            <a:extLst/>
          </a:blip>
          <a:stretch>
            <a:fillRect/>
          </a:stretch>
        </p:blipFill>
        <p:spPr>
          <a:xfrm>
            <a:off x="8022335" y="5948567"/>
            <a:ext cx="3275017" cy="2475304"/>
          </a:xfrm>
          <a:prstGeom prst="rect">
            <a:avLst/>
          </a:prstGeom>
          <a:ln w="12700">
            <a:miter lim="400000"/>
          </a:ln>
        </p:spPr>
      </p:pic>
      <p:pic>
        <p:nvPicPr>
          <p:cNvPr id="278" name="C2494231-8987-4696-B855-462DC924BA42-L0-001.jpeg"/>
          <p:cNvPicPr/>
          <p:nvPr/>
        </p:nvPicPr>
        <p:blipFill>
          <a:blip r:embed="rId3" cstate="print">
            <a:extLst/>
          </a:blip>
          <a:stretch>
            <a:fillRect/>
          </a:stretch>
        </p:blipFill>
        <p:spPr>
          <a:xfrm>
            <a:off x="6238211" y="3180352"/>
            <a:ext cx="3096946" cy="2322709"/>
          </a:xfrm>
          <a:prstGeom prst="rect">
            <a:avLst/>
          </a:prstGeom>
          <a:ln w="12700">
            <a:miter lim="400000"/>
          </a:ln>
        </p:spPr>
      </p:pic>
      <p:pic>
        <p:nvPicPr>
          <p:cNvPr id="279" name="E2BB9904-B051-45BB-A6C1-E54FC9D0A991-L0-001.jpeg"/>
          <p:cNvPicPr/>
          <p:nvPr/>
        </p:nvPicPr>
        <p:blipFill>
          <a:blip r:embed="rId4" cstate="print">
            <a:extLst/>
          </a:blip>
          <a:stretch>
            <a:fillRect/>
          </a:stretch>
        </p:blipFill>
        <p:spPr>
          <a:xfrm>
            <a:off x="9673859" y="1197714"/>
            <a:ext cx="3024699" cy="2157619"/>
          </a:xfrm>
          <a:prstGeom prst="rect">
            <a:avLst/>
          </a:prstGeom>
          <a:ln w="12700">
            <a:miter lim="400000"/>
          </a:ln>
        </p:spPr>
      </p:pic>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type="lt">
                                    <p:tmAbs val="0"/>
                                  </p:iterate>
                                  <p:childTnLst>
                                    <p:set>
                                      <p:cBhvr>
                                        <p:cTn id="6" fill="hold"/>
                                        <p:tgtEl>
                                          <p:spTgt spid="270"/>
                                        </p:tgtEl>
                                        <p:attrNameLst>
                                          <p:attrName>style.visibility</p:attrName>
                                        </p:attrNameLst>
                                      </p:cBhvr>
                                      <p:to>
                                        <p:strVal val="visible"/>
                                      </p:to>
                                    </p:set>
                                    <p:anim calcmode="lin" valueType="num">
                                      <p:cBhvr>
                                        <p:cTn id="7" dur="1000" fill="hold"/>
                                        <p:tgtEl>
                                          <p:spTgt spid="270"/>
                                        </p:tgtEl>
                                        <p:attrNameLst>
                                          <p:attrName>ppt_x</p:attrName>
                                        </p:attrNameLst>
                                      </p:cBhvr>
                                      <p:tavLst>
                                        <p:tav tm="0">
                                          <p:val>
                                            <p:strVal val="0-#ppt_w/2"/>
                                          </p:val>
                                        </p:tav>
                                        <p:tav tm="100000">
                                          <p:val>
                                            <p:strVal val="#ppt_x"/>
                                          </p:val>
                                        </p:tav>
                                      </p:tavLst>
                                    </p:anim>
                                    <p:anim calcmode="lin" valueType="num">
                                      <p:cBhvr>
                                        <p:cTn id="8" dur="1000" fill="hold"/>
                                        <p:tgtEl>
                                          <p:spTgt spid="2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279"/>
                                        </p:tgtEl>
                                        <p:attrNameLst>
                                          <p:attrName>style.visibility</p:attrName>
                                        </p:attrNameLst>
                                      </p:cBhvr>
                                      <p:to>
                                        <p:strVal val="visible"/>
                                      </p:to>
                                    </p:set>
                                    <p:anim calcmode="lin" valueType="num">
                                      <p:cBhvr>
                                        <p:cTn id="13" dur="1500" fill="hold"/>
                                        <p:tgtEl>
                                          <p:spTgt spid="279"/>
                                        </p:tgtEl>
                                        <p:attrNameLst>
                                          <p:attrName>ppt_x</p:attrName>
                                        </p:attrNameLst>
                                      </p:cBhvr>
                                      <p:tavLst>
                                        <p:tav tm="0">
                                          <p:val>
                                            <p:strVal val="#ppt_x"/>
                                          </p:val>
                                        </p:tav>
                                        <p:tav tm="100000">
                                          <p:val>
                                            <p:strVal val="#ppt_x"/>
                                          </p:val>
                                        </p:tav>
                                      </p:tavLst>
                                    </p:anim>
                                    <p:anim calcmode="lin" valueType="num">
                                      <p:cBhvr>
                                        <p:cTn id="14" dur="1500" fill="hold"/>
                                        <p:tgtEl>
                                          <p:spTgt spid="27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iterate type="lt">
                                    <p:tmAbs val="0"/>
                                  </p:iterate>
                                  <p:childTnLst>
                                    <p:set>
                                      <p:cBhvr>
                                        <p:cTn id="18" fill="hold"/>
                                        <p:tgtEl>
                                          <p:spTgt spid="271"/>
                                        </p:tgtEl>
                                        <p:attrNameLst>
                                          <p:attrName>style.visibility</p:attrName>
                                        </p:attrNameLst>
                                      </p:cBhvr>
                                      <p:to>
                                        <p:strVal val="visible"/>
                                      </p:to>
                                    </p:set>
                                    <p:anim calcmode="lin" valueType="num">
                                      <p:cBhvr>
                                        <p:cTn id="19" dur="1000" fill="hold"/>
                                        <p:tgtEl>
                                          <p:spTgt spid="271"/>
                                        </p:tgtEl>
                                        <p:attrNameLst>
                                          <p:attrName>ppt_x</p:attrName>
                                        </p:attrNameLst>
                                      </p:cBhvr>
                                      <p:tavLst>
                                        <p:tav tm="0">
                                          <p:val>
                                            <p:strVal val="0-#ppt_w/2"/>
                                          </p:val>
                                        </p:tav>
                                        <p:tav tm="100000">
                                          <p:val>
                                            <p:strVal val="#ppt_x"/>
                                          </p:val>
                                        </p:tav>
                                      </p:tavLst>
                                    </p:anim>
                                    <p:anim calcmode="lin" valueType="num">
                                      <p:cBhvr>
                                        <p:cTn id="20" dur="1000" fill="hold"/>
                                        <p:tgtEl>
                                          <p:spTgt spid="27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4" nodeType="clickEffect">
                                  <p:stCondLst>
                                    <p:cond delay="0"/>
                                  </p:stCondLst>
                                  <p:iterate>
                                    <p:tmAbs val="0"/>
                                  </p:iterate>
                                  <p:childTnLst>
                                    <p:set>
                                      <p:cBhvr>
                                        <p:cTn id="24" fill="hold"/>
                                        <p:tgtEl>
                                          <p:spTgt spid="278"/>
                                        </p:tgtEl>
                                        <p:attrNameLst>
                                          <p:attrName>style.visibility</p:attrName>
                                        </p:attrNameLst>
                                      </p:cBhvr>
                                      <p:to>
                                        <p:strVal val="visible"/>
                                      </p:to>
                                    </p:set>
                                    <p:anim calcmode="lin" valueType="num">
                                      <p:cBhvr>
                                        <p:cTn id="25" dur="1500" fill="hold"/>
                                        <p:tgtEl>
                                          <p:spTgt spid="278"/>
                                        </p:tgtEl>
                                        <p:attrNameLst>
                                          <p:attrName>ppt_x</p:attrName>
                                        </p:attrNameLst>
                                      </p:cBhvr>
                                      <p:tavLst>
                                        <p:tav tm="0">
                                          <p:val>
                                            <p:strVal val="#ppt_x"/>
                                          </p:val>
                                        </p:tav>
                                        <p:tav tm="100000">
                                          <p:val>
                                            <p:strVal val="#ppt_x"/>
                                          </p:val>
                                        </p:tav>
                                      </p:tavLst>
                                    </p:anim>
                                    <p:anim calcmode="lin" valueType="num">
                                      <p:cBhvr>
                                        <p:cTn id="26" dur="1500" fill="hold"/>
                                        <p:tgtEl>
                                          <p:spTgt spid="27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5" nodeType="clickEffect">
                                  <p:stCondLst>
                                    <p:cond delay="0"/>
                                  </p:stCondLst>
                                  <p:iterate type="lt">
                                    <p:tmAbs val="0"/>
                                  </p:iterate>
                                  <p:childTnLst>
                                    <p:set>
                                      <p:cBhvr>
                                        <p:cTn id="30" fill="hold"/>
                                        <p:tgtEl>
                                          <p:spTgt spid="272"/>
                                        </p:tgtEl>
                                        <p:attrNameLst>
                                          <p:attrName>style.visibility</p:attrName>
                                        </p:attrNameLst>
                                      </p:cBhvr>
                                      <p:to>
                                        <p:strVal val="visible"/>
                                      </p:to>
                                    </p:set>
                                    <p:anim calcmode="lin" valueType="num">
                                      <p:cBhvr>
                                        <p:cTn id="31" dur="1000" fill="hold"/>
                                        <p:tgtEl>
                                          <p:spTgt spid="272"/>
                                        </p:tgtEl>
                                        <p:attrNameLst>
                                          <p:attrName>ppt_x</p:attrName>
                                        </p:attrNameLst>
                                      </p:cBhvr>
                                      <p:tavLst>
                                        <p:tav tm="0">
                                          <p:val>
                                            <p:strVal val="0-#ppt_w/2"/>
                                          </p:val>
                                        </p:tav>
                                        <p:tav tm="100000">
                                          <p:val>
                                            <p:strVal val="#ppt_x"/>
                                          </p:val>
                                        </p:tav>
                                      </p:tavLst>
                                    </p:anim>
                                    <p:anim calcmode="lin" valueType="num">
                                      <p:cBhvr>
                                        <p:cTn id="32" dur="1000" fill="hold"/>
                                        <p:tgtEl>
                                          <p:spTgt spid="27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2" fill="hold" grpId="6" nodeType="clickEffect">
                                  <p:stCondLst>
                                    <p:cond delay="0"/>
                                  </p:stCondLst>
                                  <p:iterate type="lt">
                                    <p:tmAbs val="0"/>
                                  </p:iterate>
                                  <p:childTnLst>
                                    <p:anim calcmode="lin" valueType="num">
                                      <p:cBhvr>
                                        <p:cTn id="36" dur="1000" fill="hold"/>
                                        <p:tgtEl>
                                          <p:spTgt spid="271"/>
                                        </p:tgtEl>
                                        <p:attrNameLst>
                                          <p:attrName>ppt_x</p:attrName>
                                        </p:attrNameLst>
                                      </p:cBhvr>
                                      <p:tavLst>
                                        <p:tav tm="0">
                                          <p:val>
                                            <p:strVal val="ppt_x"/>
                                          </p:val>
                                        </p:tav>
                                        <p:tav tm="100000">
                                          <p:val>
                                            <p:strVal val="1+ppt_w/2"/>
                                          </p:val>
                                        </p:tav>
                                      </p:tavLst>
                                    </p:anim>
                                    <p:anim calcmode="lin" valueType="num">
                                      <p:cBhvr>
                                        <p:cTn id="37" dur="1000" fill="hold"/>
                                        <p:tgtEl>
                                          <p:spTgt spid="271"/>
                                        </p:tgtEl>
                                        <p:attrNameLst>
                                          <p:attrName>ppt_y</p:attrName>
                                        </p:attrNameLst>
                                      </p:cBhvr>
                                      <p:tavLst>
                                        <p:tav tm="0">
                                          <p:val>
                                            <p:strVal val="ppt_y"/>
                                          </p:val>
                                        </p:tav>
                                        <p:tav tm="100000">
                                          <p:val>
                                            <p:strVal val="ppt_y"/>
                                          </p:val>
                                        </p:tav>
                                      </p:tavLst>
                                    </p:anim>
                                    <p:set>
                                      <p:cBhvr>
                                        <p:cTn id="38" fill="hold">
                                          <p:stCondLst>
                                            <p:cond delay="999"/>
                                          </p:stCondLst>
                                        </p:cTn>
                                        <p:tgtEl>
                                          <p:spTgt spid="27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7" nodeType="clickEffect">
                                  <p:stCondLst>
                                    <p:cond delay="0"/>
                                  </p:stCondLst>
                                  <p:iterate>
                                    <p:tmAbs val="0"/>
                                  </p:iterate>
                                  <p:childTnLst>
                                    <p:set>
                                      <p:cBhvr>
                                        <p:cTn id="42" fill="hold"/>
                                        <p:tgtEl>
                                          <p:spTgt spid="277"/>
                                        </p:tgtEl>
                                        <p:attrNameLst>
                                          <p:attrName>style.visibility</p:attrName>
                                        </p:attrNameLst>
                                      </p:cBhvr>
                                      <p:to>
                                        <p:strVal val="visible"/>
                                      </p:to>
                                    </p:set>
                                    <p:anim calcmode="lin" valueType="num">
                                      <p:cBhvr>
                                        <p:cTn id="43" dur="1500" fill="hold"/>
                                        <p:tgtEl>
                                          <p:spTgt spid="277"/>
                                        </p:tgtEl>
                                        <p:attrNameLst>
                                          <p:attrName>ppt_x</p:attrName>
                                        </p:attrNameLst>
                                      </p:cBhvr>
                                      <p:tavLst>
                                        <p:tav tm="0">
                                          <p:val>
                                            <p:strVal val="#ppt_x"/>
                                          </p:val>
                                        </p:tav>
                                        <p:tav tm="100000">
                                          <p:val>
                                            <p:strVal val="#ppt_x"/>
                                          </p:val>
                                        </p:tav>
                                      </p:tavLst>
                                    </p:anim>
                                    <p:anim calcmode="lin" valueType="num">
                                      <p:cBhvr>
                                        <p:cTn id="44" dur="1500" fill="hold"/>
                                        <p:tgtEl>
                                          <p:spTgt spid="277"/>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8" nodeType="clickEffect">
                                  <p:stCondLst>
                                    <p:cond delay="0"/>
                                  </p:stCondLst>
                                  <p:iterate type="lt">
                                    <p:tmAbs val="0"/>
                                  </p:iterate>
                                  <p:childTnLst>
                                    <p:set>
                                      <p:cBhvr>
                                        <p:cTn id="48" fill="hold"/>
                                        <p:tgtEl>
                                          <p:spTgt spid="273"/>
                                        </p:tgtEl>
                                        <p:attrNameLst>
                                          <p:attrName>style.visibility</p:attrName>
                                        </p:attrNameLst>
                                      </p:cBhvr>
                                      <p:to>
                                        <p:strVal val="visible"/>
                                      </p:to>
                                    </p:set>
                                    <p:anim calcmode="lin" valueType="num">
                                      <p:cBhvr>
                                        <p:cTn id="49" dur="1000" fill="hold"/>
                                        <p:tgtEl>
                                          <p:spTgt spid="273"/>
                                        </p:tgtEl>
                                        <p:attrNameLst>
                                          <p:attrName>ppt_x</p:attrName>
                                        </p:attrNameLst>
                                      </p:cBhvr>
                                      <p:tavLst>
                                        <p:tav tm="0">
                                          <p:val>
                                            <p:strVal val="0-#ppt_w/2"/>
                                          </p:val>
                                        </p:tav>
                                        <p:tav tm="100000">
                                          <p:val>
                                            <p:strVal val="#ppt_x"/>
                                          </p:val>
                                        </p:tav>
                                      </p:tavLst>
                                    </p:anim>
                                    <p:anim calcmode="lin" valueType="num">
                                      <p:cBhvr>
                                        <p:cTn id="50" dur="1000" fill="hold"/>
                                        <p:tgtEl>
                                          <p:spTgt spid="27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2" fill="hold" grpId="9" nodeType="clickEffect">
                                  <p:stCondLst>
                                    <p:cond delay="0"/>
                                  </p:stCondLst>
                                  <p:iterate type="lt">
                                    <p:tmAbs val="0"/>
                                  </p:iterate>
                                  <p:childTnLst>
                                    <p:anim calcmode="lin" valueType="num">
                                      <p:cBhvr>
                                        <p:cTn id="54" dur="1000" fill="hold"/>
                                        <p:tgtEl>
                                          <p:spTgt spid="272"/>
                                        </p:tgtEl>
                                        <p:attrNameLst>
                                          <p:attrName>ppt_x</p:attrName>
                                        </p:attrNameLst>
                                      </p:cBhvr>
                                      <p:tavLst>
                                        <p:tav tm="0">
                                          <p:val>
                                            <p:strVal val="ppt_x"/>
                                          </p:val>
                                        </p:tav>
                                        <p:tav tm="100000">
                                          <p:val>
                                            <p:strVal val="1+ppt_w/2"/>
                                          </p:val>
                                        </p:tav>
                                      </p:tavLst>
                                    </p:anim>
                                    <p:anim calcmode="lin" valueType="num">
                                      <p:cBhvr>
                                        <p:cTn id="55" dur="1000" fill="hold"/>
                                        <p:tgtEl>
                                          <p:spTgt spid="272"/>
                                        </p:tgtEl>
                                        <p:attrNameLst>
                                          <p:attrName>ppt_y</p:attrName>
                                        </p:attrNameLst>
                                      </p:cBhvr>
                                      <p:tavLst>
                                        <p:tav tm="0">
                                          <p:val>
                                            <p:strVal val="ppt_y"/>
                                          </p:val>
                                        </p:tav>
                                        <p:tav tm="100000">
                                          <p:val>
                                            <p:strVal val="ppt_y"/>
                                          </p:val>
                                        </p:tav>
                                      </p:tavLst>
                                    </p:anim>
                                    <p:set>
                                      <p:cBhvr>
                                        <p:cTn id="56" fill="hold">
                                          <p:stCondLst>
                                            <p:cond delay="999"/>
                                          </p:stCondLst>
                                        </p:cTn>
                                        <p:tgtEl>
                                          <p:spTgt spid="27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10" nodeType="clickEffect">
                                  <p:stCondLst>
                                    <p:cond delay="0"/>
                                  </p:stCondLst>
                                  <p:iterate type="lt">
                                    <p:tmAbs val="0"/>
                                  </p:iterate>
                                  <p:childTnLst>
                                    <p:set>
                                      <p:cBhvr>
                                        <p:cTn id="60" fill="hold"/>
                                        <p:tgtEl>
                                          <p:spTgt spid="274"/>
                                        </p:tgtEl>
                                        <p:attrNameLst>
                                          <p:attrName>style.visibility</p:attrName>
                                        </p:attrNameLst>
                                      </p:cBhvr>
                                      <p:to>
                                        <p:strVal val="visible"/>
                                      </p:to>
                                    </p:set>
                                    <p:anim calcmode="lin" valueType="num">
                                      <p:cBhvr>
                                        <p:cTn id="61" dur="1000" fill="hold"/>
                                        <p:tgtEl>
                                          <p:spTgt spid="274"/>
                                        </p:tgtEl>
                                        <p:attrNameLst>
                                          <p:attrName>ppt_x</p:attrName>
                                        </p:attrNameLst>
                                      </p:cBhvr>
                                      <p:tavLst>
                                        <p:tav tm="0">
                                          <p:val>
                                            <p:strVal val="0-#ppt_w/2"/>
                                          </p:val>
                                        </p:tav>
                                        <p:tav tm="100000">
                                          <p:val>
                                            <p:strVal val="#ppt_x"/>
                                          </p:val>
                                        </p:tav>
                                      </p:tavLst>
                                    </p:anim>
                                    <p:anim calcmode="lin" valueType="num">
                                      <p:cBhvr>
                                        <p:cTn id="62" dur="1000" fill="hold"/>
                                        <p:tgtEl>
                                          <p:spTgt spid="27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xit" presetSubtype="2" fill="hold" grpId="11" nodeType="clickEffect">
                                  <p:stCondLst>
                                    <p:cond delay="0"/>
                                  </p:stCondLst>
                                  <p:iterate type="lt">
                                    <p:tmAbs val="0"/>
                                  </p:iterate>
                                  <p:childTnLst>
                                    <p:anim calcmode="lin" valueType="num">
                                      <p:cBhvr>
                                        <p:cTn id="66" dur="1000" fill="hold"/>
                                        <p:tgtEl>
                                          <p:spTgt spid="273"/>
                                        </p:tgtEl>
                                        <p:attrNameLst>
                                          <p:attrName>ppt_x</p:attrName>
                                        </p:attrNameLst>
                                      </p:cBhvr>
                                      <p:tavLst>
                                        <p:tav tm="0">
                                          <p:val>
                                            <p:strVal val="ppt_x"/>
                                          </p:val>
                                        </p:tav>
                                        <p:tav tm="100000">
                                          <p:val>
                                            <p:strVal val="1+ppt_w/2"/>
                                          </p:val>
                                        </p:tav>
                                      </p:tavLst>
                                    </p:anim>
                                    <p:anim calcmode="lin" valueType="num">
                                      <p:cBhvr>
                                        <p:cTn id="67" dur="1000" fill="hold"/>
                                        <p:tgtEl>
                                          <p:spTgt spid="273"/>
                                        </p:tgtEl>
                                        <p:attrNameLst>
                                          <p:attrName>ppt_y</p:attrName>
                                        </p:attrNameLst>
                                      </p:cBhvr>
                                      <p:tavLst>
                                        <p:tav tm="0">
                                          <p:val>
                                            <p:strVal val="ppt_y"/>
                                          </p:val>
                                        </p:tav>
                                        <p:tav tm="100000">
                                          <p:val>
                                            <p:strVal val="ppt_y"/>
                                          </p:val>
                                        </p:tav>
                                      </p:tavLst>
                                    </p:anim>
                                    <p:set>
                                      <p:cBhvr>
                                        <p:cTn id="68" fill="hold">
                                          <p:stCondLst>
                                            <p:cond delay="999"/>
                                          </p:stCondLst>
                                        </p:cTn>
                                        <p:tgtEl>
                                          <p:spTgt spid="27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12" nodeType="clickEffect">
                                  <p:stCondLst>
                                    <p:cond delay="0"/>
                                  </p:stCondLst>
                                  <p:iterate type="lt">
                                    <p:tmAbs val="0"/>
                                  </p:iterate>
                                  <p:childTnLst>
                                    <p:set>
                                      <p:cBhvr>
                                        <p:cTn id="72" fill="hold"/>
                                        <p:tgtEl>
                                          <p:spTgt spid="275"/>
                                        </p:tgtEl>
                                        <p:attrNameLst>
                                          <p:attrName>style.visibility</p:attrName>
                                        </p:attrNameLst>
                                      </p:cBhvr>
                                      <p:to>
                                        <p:strVal val="visible"/>
                                      </p:to>
                                    </p:set>
                                    <p:anim calcmode="lin" valueType="num">
                                      <p:cBhvr>
                                        <p:cTn id="73" dur="1000" fill="hold"/>
                                        <p:tgtEl>
                                          <p:spTgt spid="275"/>
                                        </p:tgtEl>
                                        <p:attrNameLst>
                                          <p:attrName>ppt_x</p:attrName>
                                        </p:attrNameLst>
                                      </p:cBhvr>
                                      <p:tavLst>
                                        <p:tav tm="0">
                                          <p:val>
                                            <p:strVal val="0-#ppt_w/2"/>
                                          </p:val>
                                        </p:tav>
                                        <p:tav tm="100000">
                                          <p:val>
                                            <p:strVal val="#ppt_x"/>
                                          </p:val>
                                        </p:tav>
                                      </p:tavLst>
                                    </p:anim>
                                    <p:anim calcmode="lin" valueType="num">
                                      <p:cBhvr>
                                        <p:cTn id="74" dur="1000" fill="hold"/>
                                        <p:tgtEl>
                                          <p:spTgt spid="275"/>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xit" presetSubtype="2" fill="hold" grpId="13" nodeType="clickEffect">
                                  <p:stCondLst>
                                    <p:cond delay="0"/>
                                  </p:stCondLst>
                                  <p:iterate type="lt">
                                    <p:tmAbs val="0"/>
                                  </p:iterate>
                                  <p:childTnLst>
                                    <p:anim calcmode="lin" valueType="num">
                                      <p:cBhvr>
                                        <p:cTn id="78" dur="1000" fill="hold"/>
                                        <p:tgtEl>
                                          <p:spTgt spid="274"/>
                                        </p:tgtEl>
                                        <p:attrNameLst>
                                          <p:attrName>ppt_x</p:attrName>
                                        </p:attrNameLst>
                                      </p:cBhvr>
                                      <p:tavLst>
                                        <p:tav tm="0">
                                          <p:val>
                                            <p:strVal val="ppt_x"/>
                                          </p:val>
                                        </p:tav>
                                        <p:tav tm="100000">
                                          <p:val>
                                            <p:strVal val="1+ppt_w/2"/>
                                          </p:val>
                                        </p:tav>
                                      </p:tavLst>
                                    </p:anim>
                                    <p:anim calcmode="lin" valueType="num">
                                      <p:cBhvr>
                                        <p:cTn id="79" dur="1000" fill="hold"/>
                                        <p:tgtEl>
                                          <p:spTgt spid="274"/>
                                        </p:tgtEl>
                                        <p:attrNameLst>
                                          <p:attrName>ppt_y</p:attrName>
                                        </p:attrNameLst>
                                      </p:cBhvr>
                                      <p:tavLst>
                                        <p:tav tm="0">
                                          <p:val>
                                            <p:strVal val="ppt_y"/>
                                          </p:val>
                                        </p:tav>
                                        <p:tav tm="100000">
                                          <p:val>
                                            <p:strVal val="ppt_y"/>
                                          </p:val>
                                        </p:tav>
                                      </p:tavLst>
                                    </p:anim>
                                    <p:set>
                                      <p:cBhvr>
                                        <p:cTn id="80" fill="hold">
                                          <p:stCondLst>
                                            <p:cond delay="999"/>
                                          </p:stCondLst>
                                        </p:cTn>
                                        <p:tgtEl>
                                          <p:spTgt spid="27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14" nodeType="clickEffect">
                                  <p:stCondLst>
                                    <p:cond delay="0"/>
                                  </p:stCondLst>
                                  <p:iterate type="lt">
                                    <p:tmAbs val="0"/>
                                  </p:iterate>
                                  <p:childTnLst>
                                    <p:set>
                                      <p:cBhvr>
                                        <p:cTn id="84" fill="hold"/>
                                        <p:tgtEl>
                                          <p:spTgt spid="276"/>
                                        </p:tgtEl>
                                        <p:attrNameLst>
                                          <p:attrName>style.visibility</p:attrName>
                                        </p:attrNameLst>
                                      </p:cBhvr>
                                      <p:to>
                                        <p:strVal val="visible"/>
                                      </p:to>
                                    </p:set>
                                    <p:anim calcmode="lin" valueType="num">
                                      <p:cBhvr>
                                        <p:cTn id="85" dur="1000" fill="hold"/>
                                        <p:tgtEl>
                                          <p:spTgt spid="276"/>
                                        </p:tgtEl>
                                        <p:attrNameLst>
                                          <p:attrName>ppt_x</p:attrName>
                                        </p:attrNameLst>
                                      </p:cBhvr>
                                      <p:tavLst>
                                        <p:tav tm="0">
                                          <p:val>
                                            <p:strVal val="0-#ppt_w/2"/>
                                          </p:val>
                                        </p:tav>
                                        <p:tav tm="100000">
                                          <p:val>
                                            <p:strVal val="#ppt_x"/>
                                          </p:val>
                                        </p:tav>
                                      </p:tavLst>
                                    </p:anim>
                                    <p:anim calcmode="lin" valueType="num">
                                      <p:cBhvr>
                                        <p:cTn id="86" dur="1000" fill="hold"/>
                                        <p:tgtEl>
                                          <p:spTgt spid="276"/>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xit" presetSubtype="2" fill="hold" grpId="15" nodeType="clickEffect">
                                  <p:stCondLst>
                                    <p:cond delay="0"/>
                                  </p:stCondLst>
                                  <p:iterate type="lt">
                                    <p:tmAbs val="0"/>
                                  </p:iterate>
                                  <p:childTnLst>
                                    <p:anim calcmode="lin" valueType="num">
                                      <p:cBhvr>
                                        <p:cTn id="90" dur="1000" fill="hold"/>
                                        <p:tgtEl>
                                          <p:spTgt spid="275"/>
                                        </p:tgtEl>
                                        <p:attrNameLst>
                                          <p:attrName>ppt_x</p:attrName>
                                        </p:attrNameLst>
                                      </p:cBhvr>
                                      <p:tavLst>
                                        <p:tav tm="0">
                                          <p:val>
                                            <p:strVal val="ppt_x"/>
                                          </p:val>
                                        </p:tav>
                                        <p:tav tm="100000">
                                          <p:val>
                                            <p:strVal val="1+ppt_w/2"/>
                                          </p:val>
                                        </p:tav>
                                      </p:tavLst>
                                    </p:anim>
                                    <p:anim calcmode="lin" valueType="num">
                                      <p:cBhvr>
                                        <p:cTn id="91" dur="1000" fill="hold"/>
                                        <p:tgtEl>
                                          <p:spTgt spid="275"/>
                                        </p:tgtEl>
                                        <p:attrNameLst>
                                          <p:attrName>ppt_y</p:attrName>
                                        </p:attrNameLst>
                                      </p:cBhvr>
                                      <p:tavLst>
                                        <p:tav tm="0">
                                          <p:val>
                                            <p:strVal val="ppt_y"/>
                                          </p:val>
                                        </p:tav>
                                        <p:tav tm="100000">
                                          <p:val>
                                            <p:strVal val="ppt_y"/>
                                          </p:val>
                                        </p:tav>
                                      </p:tavLst>
                                    </p:anim>
                                    <p:set>
                                      <p:cBhvr>
                                        <p:cTn id="92" fill="hold">
                                          <p:stCondLst>
                                            <p:cond delay="999"/>
                                          </p:stCondLst>
                                        </p:cTn>
                                        <p:tgtEl>
                                          <p:spTgt spid="27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 presetClass="exit" presetSubtype="2" fill="hold" grpId="16" nodeType="clickEffect">
                                  <p:stCondLst>
                                    <p:cond delay="0"/>
                                  </p:stCondLst>
                                  <p:iterate type="lt">
                                    <p:tmAbs val="0"/>
                                  </p:iterate>
                                  <p:childTnLst>
                                    <p:anim calcmode="lin" valueType="num">
                                      <p:cBhvr>
                                        <p:cTn id="96" dur="1000" fill="hold"/>
                                        <p:tgtEl>
                                          <p:spTgt spid="276"/>
                                        </p:tgtEl>
                                        <p:attrNameLst>
                                          <p:attrName>ppt_x</p:attrName>
                                        </p:attrNameLst>
                                      </p:cBhvr>
                                      <p:tavLst>
                                        <p:tav tm="0">
                                          <p:val>
                                            <p:strVal val="ppt_x"/>
                                          </p:val>
                                        </p:tav>
                                        <p:tav tm="100000">
                                          <p:val>
                                            <p:strVal val="1+ppt_w/2"/>
                                          </p:val>
                                        </p:tav>
                                      </p:tavLst>
                                    </p:anim>
                                    <p:anim calcmode="lin" valueType="num">
                                      <p:cBhvr>
                                        <p:cTn id="97" dur="1000" fill="hold"/>
                                        <p:tgtEl>
                                          <p:spTgt spid="276"/>
                                        </p:tgtEl>
                                        <p:attrNameLst>
                                          <p:attrName>ppt_y</p:attrName>
                                        </p:attrNameLst>
                                      </p:cBhvr>
                                      <p:tavLst>
                                        <p:tav tm="0">
                                          <p:val>
                                            <p:strVal val="ppt_y"/>
                                          </p:val>
                                        </p:tav>
                                        <p:tav tm="100000">
                                          <p:val>
                                            <p:strVal val="ppt_y"/>
                                          </p:val>
                                        </p:tav>
                                      </p:tavLst>
                                    </p:anim>
                                    <p:set>
                                      <p:cBhvr>
                                        <p:cTn id="98" fill="hold">
                                          <p:stCondLst>
                                            <p:cond delay="999"/>
                                          </p:stCondLst>
                                        </p:cTn>
                                        <p:tgtEl>
                                          <p:spTgt spid="27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 presetClass="exit" presetSubtype="2" fill="hold" grpId="17" nodeType="clickEffect">
                                  <p:stCondLst>
                                    <p:cond delay="0"/>
                                  </p:stCondLst>
                                  <p:iterate>
                                    <p:tmAbs val="0"/>
                                  </p:iterate>
                                  <p:childTnLst>
                                    <p:anim calcmode="lin" valueType="num">
                                      <p:cBhvr>
                                        <p:cTn id="102" dur="1000" fill="hold"/>
                                        <p:tgtEl>
                                          <p:spTgt spid="279"/>
                                        </p:tgtEl>
                                        <p:attrNameLst>
                                          <p:attrName>ppt_x</p:attrName>
                                        </p:attrNameLst>
                                      </p:cBhvr>
                                      <p:tavLst>
                                        <p:tav tm="0">
                                          <p:val>
                                            <p:strVal val="ppt_x"/>
                                          </p:val>
                                        </p:tav>
                                        <p:tav tm="100000">
                                          <p:val>
                                            <p:strVal val="1+ppt_w/2"/>
                                          </p:val>
                                        </p:tav>
                                      </p:tavLst>
                                    </p:anim>
                                    <p:anim calcmode="lin" valueType="num">
                                      <p:cBhvr>
                                        <p:cTn id="103" dur="1000" fill="hold"/>
                                        <p:tgtEl>
                                          <p:spTgt spid="279"/>
                                        </p:tgtEl>
                                        <p:attrNameLst>
                                          <p:attrName>ppt_y</p:attrName>
                                        </p:attrNameLst>
                                      </p:cBhvr>
                                      <p:tavLst>
                                        <p:tav tm="0">
                                          <p:val>
                                            <p:strVal val="ppt_y"/>
                                          </p:val>
                                        </p:tav>
                                        <p:tav tm="100000">
                                          <p:val>
                                            <p:strVal val="ppt_y"/>
                                          </p:val>
                                        </p:tav>
                                      </p:tavLst>
                                    </p:anim>
                                    <p:set>
                                      <p:cBhvr>
                                        <p:cTn id="104" fill="hold">
                                          <p:stCondLst>
                                            <p:cond delay="999"/>
                                          </p:stCondLst>
                                        </p:cTn>
                                        <p:tgtEl>
                                          <p:spTgt spid="279"/>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 presetClass="exit" presetSubtype="2" fill="hold" grpId="18" nodeType="clickEffect">
                                  <p:stCondLst>
                                    <p:cond delay="0"/>
                                  </p:stCondLst>
                                  <p:iterate>
                                    <p:tmAbs val="0"/>
                                  </p:iterate>
                                  <p:childTnLst>
                                    <p:anim calcmode="lin" valueType="num">
                                      <p:cBhvr>
                                        <p:cTn id="108" dur="1000" fill="hold"/>
                                        <p:tgtEl>
                                          <p:spTgt spid="278"/>
                                        </p:tgtEl>
                                        <p:attrNameLst>
                                          <p:attrName>ppt_x</p:attrName>
                                        </p:attrNameLst>
                                      </p:cBhvr>
                                      <p:tavLst>
                                        <p:tav tm="0">
                                          <p:val>
                                            <p:strVal val="ppt_x"/>
                                          </p:val>
                                        </p:tav>
                                        <p:tav tm="100000">
                                          <p:val>
                                            <p:strVal val="1+ppt_w/2"/>
                                          </p:val>
                                        </p:tav>
                                      </p:tavLst>
                                    </p:anim>
                                    <p:anim calcmode="lin" valueType="num">
                                      <p:cBhvr>
                                        <p:cTn id="109" dur="1000" fill="hold"/>
                                        <p:tgtEl>
                                          <p:spTgt spid="278"/>
                                        </p:tgtEl>
                                        <p:attrNameLst>
                                          <p:attrName>ppt_y</p:attrName>
                                        </p:attrNameLst>
                                      </p:cBhvr>
                                      <p:tavLst>
                                        <p:tav tm="0">
                                          <p:val>
                                            <p:strVal val="ppt_y"/>
                                          </p:val>
                                        </p:tav>
                                        <p:tav tm="100000">
                                          <p:val>
                                            <p:strVal val="ppt_y"/>
                                          </p:val>
                                        </p:tav>
                                      </p:tavLst>
                                    </p:anim>
                                    <p:set>
                                      <p:cBhvr>
                                        <p:cTn id="110" fill="hold">
                                          <p:stCondLst>
                                            <p:cond delay="999"/>
                                          </p:stCondLst>
                                        </p:cTn>
                                        <p:tgtEl>
                                          <p:spTgt spid="278"/>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 presetClass="exit" presetSubtype="2" fill="hold" grpId="19" nodeType="clickEffect">
                                  <p:stCondLst>
                                    <p:cond delay="0"/>
                                  </p:stCondLst>
                                  <p:iterate>
                                    <p:tmAbs val="0"/>
                                  </p:iterate>
                                  <p:childTnLst>
                                    <p:anim calcmode="lin" valueType="num">
                                      <p:cBhvr>
                                        <p:cTn id="114" dur="1000" fill="hold"/>
                                        <p:tgtEl>
                                          <p:spTgt spid="277"/>
                                        </p:tgtEl>
                                        <p:attrNameLst>
                                          <p:attrName>ppt_x</p:attrName>
                                        </p:attrNameLst>
                                      </p:cBhvr>
                                      <p:tavLst>
                                        <p:tav tm="0">
                                          <p:val>
                                            <p:strVal val="ppt_x"/>
                                          </p:val>
                                        </p:tav>
                                        <p:tav tm="100000">
                                          <p:val>
                                            <p:strVal val="1+ppt_w/2"/>
                                          </p:val>
                                        </p:tav>
                                      </p:tavLst>
                                    </p:anim>
                                    <p:anim calcmode="lin" valueType="num">
                                      <p:cBhvr>
                                        <p:cTn id="115" dur="1000" fill="hold"/>
                                        <p:tgtEl>
                                          <p:spTgt spid="277"/>
                                        </p:tgtEl>
                                        <p:attrNameLst>
                                          <p:attrName>ppt_y</p:attrName>
                                        </p:attrNameLst>
                                      </p:cBhvr>
                                      <p:tavLst>
                                        <p:tav tm="0">
                                          <p:val>
                                            <p:strVal val="ppt_y"/>
                                          </p:val>
                                        </p:tav>
                                        <p:tav tm="100000">
                                          <p:val>
                                            <p:strVal val="ppt_y"/>
                                          </p:val>
                                        </p:tav>
                                      </p:tavLst>
                                    </p:anim>
                                    <p:set>
                                      <p:cBhvr>
                                        <p:cTn id="116" fill="hold">
                                          <p:stCondLst>
                                            <p:cond delay="999"/>
                                          </p:stCondLst>
                                        </p:cTn>
                                        <p:tgtEl>
                                          <p:spTgt spid="277"/>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2" presetClass="exit" presetSubtype="2" fill="hold" grpId="20" nodeType="clickEffect">
                                  <p:stCondLst>
                                    <p:cond delay="0"/>
                                  </p:stCondLst>
                                  <p:iterate type="lt">
                                    <p:tmAbs val="0"/>
                                  </p:iterate>
                                  <p:childTnLst>
                                    <p:anim calcmode="lin" valueType="num">
                                      <p:cBhvr>
                                        <p:cTn id="120" dur="1000" fill="hold"/>
                                        <p:tgtEl>
                                          <p:spTgt spid="270"/>
                                        </p:tgtEl>
                                        <p:attrNameLst>
                                          <p:attrName>ppt_x</p:attrName>
                                        </p:attrNameLst>
                                      </p:cBhvr>
                                      <p:tavLst>
                                        <p:tav tm="0">
                                          <p:val>
                                            <p:strVal val="ppt_x"/>
                                          </p:val>
                                        </p:tav>
                                        <p:tav tm="100000">
                                          <p:val>
                                            <p:strVal val="1+ppt_w/2"/>
                                          </p:val>
                                        </p:tav>
                                      </p:tavLst>
                                    </p:anim>
                                    <p:anim calcmode="lin" valueType="num">
                                      <p:cBhvr>
                                        <p:cTn id="121" dur="1000" fill="hold"/>
                                        <p:tgtEl>
                                          <p:spTgt spid="270"/>
                                        </p:tgtEl>
                                        <p:attrNameLst>
                                          <p:attrName>ppt_y</p:attrName>
                                        </p:attrNameLst>
                                      </p:cBhvr>
                                      <p:tavLst>
                                        <p:tav tm="0">
                                          <p:val>
                                            <p:strVal val="ppt_y"/>
                                          </p:val>
                                        </p:tav>
                                        <p:tav tm="100000">
                                          <p:val>
                                            <p:strVal val="ppt_y"/>
                                          </p:val>
                                        </p:tav>
                                      </p:tavLst>
                                    </p:anim>
                                    <p:set>
                                      <p:cBhvr>
                                        <p:cTn id="122" fill="hold">
                                          <p:stCondLst>
                                            <p:cond delay="999"/>
                                          </p:stCondLst>
                                        </p:cTn>
                                        <p:tgtEl>
                                          <p:spTgt spid="2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1" animBg="1" advAuto="0"/>
      <p:bldP spid="270" grpId="20" animBg="1" advAuto="0"/>
      <p:bldP spid="271" grpId="3" animBg="1" advAuto="0"/>
      <p:bldP spid="271" grpId="6" animBg="1" advAuto="0"/>
      <p:bldP spid="272" grpId="5" animBg="1" advAuto="0"/>
      <p:bldP spid="272" grpId="9" animBg="1" advAuto="0"/>
      <p:bldP spid="273" grpId="8" animBg="1" advAuto="0"/>
      <p:bldP spid="273" grpId="11" animBg="1" advAuto="0"/>
      <p:bldP spid="274" grpId="10" animBg="1" advAuto="0"/>
      <p:bldP spid="274" grpId="13" animBg="1" advAuto="0"/>
      <p:bldP spid="275" grpId="12" animBg="1" advAuto="0"/>
      <p:bldP spid="275" grpId="15" animBg="1" advAuto="0"/>
      <p:bldP spid="276" grpId="14" animBg="1" advAuto="0"/>
      <p:bldP spid="276" grpId="16" animBg="1" advAuto="0"/>
      <p:bldP spid="277" grpId="7" animBg="1" advAuto="0"/>
      <p:bldP spid="277" grpId="19" animBg="1" advAuto="0"/>
      <p:bldP spid="278" grpId="4" animBg="1" advAuto="0"/>
      <p:bldP spid="278" grpId="18" animBg="1" advAuto="0"/>
      <p:bldP spid="279" grpId="2" animBg="1" advAuto="0"/>
      <p:bldP spid="279" grpId="17"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title"/>
          </p:nvPr>
        </p:nvSpPr>
        <p:spPr>
          <a:prstGeom prst="rect">
            <a:avLst/>
          </a:prstGeom>
        </p:spPr>
        <p:txBody>
          <a:bodyPr/>
          <a:lstStyle>
            <a:lvl1pPr>
              <a:defRPr>
                <a:solidFill>
                  <a:srgbClr val="CFBDFC"/>
                </a:solidFill>
                <a:latin typeface="Superclarendon"/>
                <a:ea typeface="Superclarendon"/>
                <a:cs typeface="Superclarendon"/>
                <a:sym typeface="Superclarendon"/>
              </a:defRPr>
            </a:lvl1pPr>
          </a:lstStyle>
          <a:p>
            <a:pPr lvl="0">
              <a:defRPr sz="1800">
                <a:solidFill>
                  <a:srgbClr val="000000"/>
                </a:solidFill>
                <a:effectLst/>
              </a:defRPr>
            </a:pPr>
            <a:r>
              <a:rPr sz="7400">
                <a:solidFill>
                  <a:srgbClr val="CFBDFC"/>
                </a:solidFill>
                <a:effectLst>
                  <a:outerShdw blurRad="38100" dist="50800" dir="3000000" rotWithShape="0">
                    <a:srgbClr val="FFFFFF">
                      <a:alpha val="60000"/>
                    </a:srgbClr>
                  </a:outerShdw>
                </a:effectLst>
              </a:rPr>
              <a:t>Prokaryotes</a:t>
            </a:r>
          </a:p>
        </p:txBody>
      </p:sp>
      <p:sp>
        <p:nvSpPr>
          <p:cNvPr id="282" name="Shape 282"/>
          <p:cNvSpPr/>
          <p:nvPr/>
        </p:nvSpPr>
        <p:spPr>
          <a:xfrm>
            <a:off x="1810429" y="2292305"/>
            <a:ext cx="10290808" cy="5963290"/>
          </a:xfrm>
          <a:prstGeom prst="rect">
            <a:avLst/>
          </a:prstGeom>
          <a:solidFill>
            <a:srgbClr val="CFBDFC">
              <a:alpha val="83000"/>
            </a:srgbClr>
          </a:solidFill>
          <a:ln w="177800" cap="rnd">
            <a:solidFill>
              <a:srgbClr val="82868B">
                <a:alpha val="83000"/>
              </a:srgbClr>
            </a:solidFill>
            <a:custDash>
              <a:ds d="100000" sp="200000"/>
            </a:custDash>
            <a:miter lim="400000"/>
          </a:ln>
          <a:effectLst>
            <a:outerShdw blurRad="355600" rotWithShape="0">
              <a:srgbClr val="000000">
                <a:alpha val="75000"/>
              </a:srgbClr>
            </a:outerShdw>
          </a:effectLst>
        </p:spPr>
        <p:txBody>
          <a:bodyPr lIns="0" tIns="0" rIns="0" bIns="0" anchor="ctr"/>
          <a:lstStyle/>
          <a:p>
            <a:pPr lvl="0">
              <a:defRPr sz="4200">
                <a:solidFill>
                  <a:srgbClr val="515151"/>
                </a:solidFill>
                <a:latin typeface="Cochin"/>
                <a:ea typeface="Cochin"/>
                <a:cs typeface="Cochin"/>
                <a:sym typeface="Cochin"/>
              </a:defRPr>
            </a:pPr>
            <a:endParaRPr/>
          </a:p>
        </p:txBody>
      </p:sp>
      <p:pic>
        <p:nvPicPr>
          <p:cNvPr id="283" name="DAF8AE3D-E6B4-428A-AFE5-A79B0C180F4D-L0-001.png"/>
          <p:cNvPicPr/>
          <p:nvPr/>
        </p:nvPicPr>
        <p:blipFill>
          <a:blip r:embed="rId2" cstate="print">
            <a:extLst/>
          </a:blip>
          <a:stretch>
            <a:fillRect/>
          </a:stretch>
        </p:blipFill>
        <p:spPr>
          <a:xfrm>
            <a:off x="2528127" y="5510968"/>
            <a:ext cx="6610684" cy="2759961"/>
          </a:xfrm>
          <a:prstGeom prst="rect">
            <a:avLst/>
          </a:prstGeom>
          <a:ln w="12700">
            <a:miter lim="400000"/>
          </a:ln>
        </p:spPr>
      </p:pic>
      <p:pic>
        <p:nvPicPr>
          <p:cNvPr id="284" name="CFFBA331-6A95-46DD-A17F-72ED2F455FC6-L0-001.png"/>
          <p:cNvPicPr/>
          <p:nvPr/>
        </p:nvPicPr>
        <p:blipFill>
          <a:blip r:embed="rId3" cstate="print">
            <a:extLst/>
          </a:blip>
          <a:stretch>
            <a:fillRect/>
          </a:stretch>
        </p:blipFill>
        <p:spPr>
          <a:xfrm>
            <a:off x="8413097" y="3078103"/>
            <a:ext cx="3599035" cy="2647291"/>
          </a:xfrm>
          <a:prstGeom prst="rect">
            <a:avLst/>
          </a:prstGeom>
          <a:ln w="12700">
            <a:miter lim="400000"/>
          </a:ln>
        </p:spPr>
      </p:pic>
      <p:sp>
        <p:nvSpPr>
          <p:cNvPr id="285" name="Shape 285"/>
          <p:cNvSpPr/>
          <p:nvPr/>
        </p:nvSpPr>
        <p:spPr>
          <a:xfrm>
            <a:off x="2405909" y="4052633"/>
            <a:ext cx="6089362" cy="19685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533400" indent="-533400">
              <a:buSzPct val="135000"/>
              <a:buChar char="•"/>
              <a:defRPr sz="4200">
                <a:solidFill>
                  <a:srgbClr val="515151"/>
                </a:solidFill>
                <a:latin typeface="Cochin"/>
                <a:ea typeface="Cochin"/>
                <a:cs typeface="Cochin"/>
                <a:sym typeface="Cochin"/>
              </a:defRPr>
            </a:lvl1pPr>
          </a:lstStyle>
          <a:p>
            <a:pPr lvl="0">
              <a:defRPr sz="1800">
                <a:solidFill>
                  <a:srgbClr val="000000"/>
                </a:solidFill>
              </a:defRPr>
            </a:pPr>
            <a:r>
              <a:rPr sz="4200">
                <a:solidFill>
                  <a:srgbClr val="515151"/>
                </a:solidFill>
              </a:rPr>
              <a:t>Prokaryotes cells have strong weblike cell walls.</a:t>
            </a:r>
          </a:p>
        </p:txBody>
      </p:sp>
      <p:sp>
        <p:nvSpPr>
          <p:cNvPr id="286" name="Shape 286"/>
          <p:cNvSpPr/>
          <p:nvPr/>
        </p:nvSpPr>
        <p:spPr>
          <a:xfrm>
            <a:off x="2261123" y="2417702"/>
            <a:ext cx="7848208" cy="19685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533400" indent="-533400" algn="l">
              <a:buSzPct val="135000"/>
              <a:buChar char="•"/>
              <a:defRPr sz="4200" u="sng">
                <a:solidFill>
                  <a:srgbClr val="515151"/>
                </a:solidFill>
                <a:latin typeface="Cochin"/>
                <a:ea typeface="Cochin"/>
                <a:cs typeface="Cochin"/>
                <a:sym typeface="Cochin"/>
              </a:defRPr>
            </a:lvl1pPr>
          </a:lstStyle>
          <a:p>
            <a:pPr lvl="0">
              <a:defRPr sz="1800" u="none">
                <a:solidFill>
                  <a:srgbClr val="000000"/>
                </a:solidFill>
              </a:defRPr>
            </a:pPr>
            <a:r>
              <a:rPr sz="4200" u="sng">
                <a:solidFill>
                  <a:srgbClr val="515151"/>
                </a:solidFill>
              </a:rPr>
              <a:t>Prokaryotes cells single called organism that don't have nucleus </a:t>
            </a:r>
          </a:p>
        </p:txBody>
      </p:sp>
    </p:spTree>
  </p:cSld>
  <p:clrMapOvr>
    <a:masterClrMapping/>
  </p:clrMapOvr>
  <p:transition spd="med">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p:cNvSpPr>
          <p:nvPr>
            <p:ph type="title"/>
          </p:nvPr>
        </p:nvSpPr>
        <p:spPr>
          <a:prstGeom prst="rect">
            <a:avLst/>
          </a:prstGeom>
        </p:spPr>
        <p:txBody>
          <a:bodyPr/>
          <a:lstStyle>
            <a:lvl1pPr>
              <a:defRPr sz="9200"/>
            </a:lvl1pPr>
          </a:lstStyle>
          <a:p>
            <a:pPr lvl="0">
              <a:defRPr sz="1800">
                <a:solidFill>
                  <a:srgbClr val="000000"/>
                </a:solidFill>
              </a:defRPr>
            </a:pPr>
            <a:r>
              <a:rPr sz="9200">
                <a:solidFill>
                  <a:srgbClr val="FFFFFF"/>
                </a:solidFill>
              </a:rPr>
              <a:t>Eukaryotes</a:t>
            </a:r>
          </a:p>
        </p:txBody>
      </p:sp>
      <p:sp>
        <p:nvSpPr>
          <p:cNvPr id="289" name="Shape 289"/>
          <p:cNvSpPr>
            <a:spLocks noGrp="1"/>
          </p:cNvSpPr>
          <p:nvPr>
            <p:ph type="body" idx="1"/>
          </p:nvPr>
        </p:nvSpPr>
        <p:spPr>
          <a:xfrm>
            <a:off x="1291166" y="2236077"/>
            <a:ext cx="5334001" cy="6286501"/>
          </a:xfrm>
          <a:prstGeom prst="rect">
            <a:avLst/>
          </a:prstGeom>
        </p:spPr>
        <p:txBody>
          <a:bodyPr/>
          <a:lstStyle/>
          <a:p>
            <a:pPr marL="335279" lvl="0" indent="-335279" defTabSz="514095">
              <a:spcBef>
                <a:spcPts val="3300"/>
              </a:spcBef>
              <a:defRPr sz="1800">
                <a:solidFill>
                  <a:srgbClr val="000000"/>
                </a:solidFill>
              </a:defRPr>
            </a:pPr>
            <a:r>
              <a:rPr sz="3168" u="sng">
                <a:solidFill>
                  <a:srgbClr val="FFFFFF"/>
                </a:solidFill>
                <a:latin typeface="Papyrus"/>
                <a:ea typeface="Papyrus"/>
                <a:cs typeface="Papyrus"/>
                <a:sym typeface="Papyrus"/>
              </a:rPr>
              <a:t>Largest cell</a:t>
            </a:r>
          </a:p>
          <a:p>
            <a:pPr marL="335279" lvl="0" indent="-335279" defTabSz="514095">
              <a:spcBef>
                <a:spcPts val="3300"/>
              </a:spcBef>
              <a:defRPr sz="1800">
                <a:solidFill>
                  <a:srgbClr val="000000"/>
                </a:solidFill>
              </a:defRPr>
            </a:pPr>
            <a:r>
              <a:rPr sz="3168">
                <a:solidFill>
                  <a:srgbClr val="FFFFFF"/>
                </a:solidFill>
                <a:latin typeface="Papyrus"/>
                <a:ea typeface="Papyrus"/>
                <a:cs typeface="Papyrus"/>
                <a:sym typeface="Papyrus"/>
              </a:rPr>
              <a:t>10 times larger than any other cell</a:t>
            </a:r>
          </a:p>
          <a:p>
            <a:pPr marL="312928" lvl="0" indent="-312928" defTabSz="514095">
              <a:spcBef>
                <a:spcPts val="2600"/>
              </a:spcBef>
              <a:buSzPct val="135000"/>
              <a:defRPr sz="1800">
                <a:solidFill>
                  <a:srgbClr val="000000"/>
                </a:solidFill>
              </a:defRPr>
            </a:pPr>
            <a:r>
              <a:rPr sz="3168">
                <a:solidFill>
                  <a:srgbClr val="FFFFFF"/>
                </a:solidFill>
                <a:latin typeface="+mj-lt"/>
                <a:ea typeface="+mj-ea"/>
                <a:cs typeface="+mj-cs"/>
                <a:sym typeface="Georgia"/>
              </a:rPr>
              <a:t>A Eukaryote is an organism made of cells that have nucleus enclosed by a membrane. </a:t>
            </a:r>
            <a:r>
              <a:rPr sz="3168" u="sng">
                <a:solidFill>
                  <a:srgbClr val="FFFFFF"/>
                </a:solidFill>
                <a:latin typeface="+mj-lt"/>
                <a:ea typeface="+mj-ea"/>
                <a:cs typeface="+mj-cs"/>
                <a:sym typeface="Georgia"/>
              </a:rPr>
              <a:t>Eukaryotes include  protist, plants, animals, and fungi.</a:t>
            </a:r>
            <a:endParaRPr sz="3168">
              <a:solidFill>
                <a:srgbClr val="FFFFFF"/>
              </a:solidFill>
              <a:latin typeface="+mj-lt"/>
              <a:ea typeface="+mj-ea"/>
              <a:cs typeface="+mj-cs"/>
              <a:sym typeface="Georgia"/>
            </a:endParaRPr>
          </a:p>
          <a:p>
            <a:pPr marL="312928" lvl="0" indent="-312928" defTabSz="514095">
              <a:spcBef>
                <a:spcPts val="2600"/>
              </a:spcBef>
              <a:buSzPct val="135000"/>
              <a:defRPr sz="1800">
                <a:solidFill>
                  <a:srgbClr val="000000"/>
                </a:solidFill>
              </a:defRPr>
            </a:pPr>
            <a:r>
              <a:rPr sz="3168">
                <a:solidFill>
                  <a:srgbClr val="FFFFFF"/>
                </a:solidFill>
                <a:latin typeface="+mj-lt"/>
                <a:ea typeface="+mj-ea"/>
                <a:cs typeface="+mj-cs"/>
                <a:sym typeface="Georgia"/>
              </a:rPr>
              <a:t>But not archaea or bacteria</a:t>
            </a:r>
          </a:p>
        </p:txBody>
      </p:sp>
      <p:pic>
        <p:nvPicPr>
          <p:cNvPr id="290" name="321F3898-BA97-4815-BB29-389F726B20AA-L0-001.jpeg"/>
          <p:cNvPicPr/>
          <p:nvPr/>
        </p:nvPicPr>
        <p:blipFill>
          <a:blip r:embed="rId2" cstate="print">
            <a:extLst/>
          </a:blip>
          <a:stretch>
            <a:fillRect/>
          </a:stretch>
        </p:blipFill>
        <p:spPr>
          <a:xfrm>
            <a:off x="6737350" y="2871077"/>
            <a:ext cx="5295900" cy="5016501"/>
          </a:xfrm>
          <a:prstGeom prst="rect">
            <a:avLst/>
          </a:prstGeom>
          <a:ln w="12700">
            <a:miter lim="400000"/>
          </a:ln>
        </p:spPr>
      </p:pic>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290"/>
                                        </p:tgtEl>
                                        <p:attrNameLst>
                                          <p:attrName>style.visibility</p:attrName>
                                        </p:attrNameLst>
                                      </p:cBhvr>
                                      <p:to>
                                        <p:strVal val="visible"/>
                                      </p:to>
                                    </p:set>
                                    <p:animEffect transition="in" filter="wipe(down)">
                                      <p:cBhvr>
                                        <p:cTn id="7" dur="1500"/>
                                        <p:tgtEl>
                                          <p:spTgt spid="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D0E3A46C-B670-4A2E-B9A7-8747AE858F1B-L0-001.png"/>
          <p:cNvPicPr/>
          <p:nvPr/>
        </p:nvPicPr>
        <p:blipFill>
          <a:blip r:embed="rId2" cstate="print">
            <a:extLst/>
          </a:blip>
          <a:stretch>
            <a:fillRect/>
          </a:stretch>
        </p:blipFill>
        <p:spPr>
          <a:xfrm>
            <a:off x="6238495" y="5996878"/>
            <a:ext cx="4376865" cy="3282649"/>
          </a:xfrm>
          <a:prstGeom prst="rect">
            <a:avLst/>
          </a:prstGeom>
          <a:ln w="12700">
            <a:miter lim="400000"/>
          </a:ln>
        </p:spPr>
      </p:pic>
      <p:sp>
        <p:nvSpPr>
          <p:cNvPr id="293" name="Shape 293"/>
          <p:cNvSpPr>
            <a:spLocks noGrp="1"/>
          </p:cNvSpPr>
          <p:nvPr>
            <p:ph type="body" idx="1"/>
          </p:nvPr>
        </p:nvSpPr>
        <p:spPr>
          <a:xfrm>
            <a:off x="833135" y="803307"/>
            <a:ext cx="11172194" cy="6149148"/>
          </a:xfrm>
          <a:prstGeom prst="rect">
            <a:avLst/>
          </a:prstGeom>
        </p:spPr>
        <p:txBody>
          <a:bodyPr anchor="t"/>
          <a:lstStyle/>
          <a:p>
            <a:pPr marL="427757" lvl="0" indent="-427757" defTabSz="549148">
              <a:spcBef>
                <a:spcPts val="2800"/>
              </a:spcBef>
              <a:buBlip>
                <a:blip r:embed="rId3"/>
              </a:buBlip>
              <a:defRPr sz="1800">
                <a:solidFill>
                  <a:srgbClr val="000000"/>
                </a:solidFill>
              </a:defRPr>
            </a:pPr>
            <a:r>
              <a:rPr sz="3384" u="sng"/>
              <a:t>Even though most eukaryote cells are microscopic, they are still ten times bigger than prokaryote cells. </a:t>
            </a:r>
          </a:p>
          <a:p>
            <a:pPr marL="427757" lvl="0" indent="-427757" defTabSz="549148">
              <a:spcBef>
                <a:spcPts val="2800"/>
              </a:spcBef>
              <a:buBlip>
                <a:blip r:embed="rId3"/>
              </a:buBlip>
              <a:defRPr sz="1800">
                <a:solidFill>
                  <a:srgbClr val="000000"/>
                </a:solidFill>
              </a:defRPr>
            </a:pPr>
            <a:r>
              <a:rPr sz="3384" u="sng"/>
              <a:t>Eukaryotes have a nucleus that holds the cells DNA as well as other membrane-bound organelles. Each organelle has a different job in the cell.</a:t>
            </a:r>
          </a:p>
          <a:p>
            <a:pPr marL="427757" lvl="0" indent="-427757" defTabSz="549148">
              <a:spcBef>
                <a:spcPts val="2800"/>
              </a:spcBef>
              <a:buBlip>
                <a:blip r:embed="rId3"/>
              </a:buBlip>
              <a:defRPr sz="1800">
                <a:solidFill>
                  <a:srgbClr val="000000"/>
                </a:solidFill>
              </a:defRPr>
            </a:pPr>
            <a:r>
              <a:rPr sz="3384"/>
              <a:t>All living things besides bacteria or archaea, are made up of Eukaryote cells. Plants and animals are also made of Eukaryote cells</a:t>
            </a:r>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293"/>
                                        </p:tgtEl>
                                        <p:attrNameLst>
                                          <p:attrName>style.visibility</p:attrName>
                                        </p:attrNameLst>
                                      </p:cBhvr>
                                      <p:to>
                                        <p:strVal val="visible"/>
                                      </p:to>
                                    </p:set>
                                    <p:animEffect transition="in" filter="dissolve">
                                      <p:cBhvr>
                                        <p:cTn id="7" dur="1500"/>
                                        <p:tgtEl>
                                          <p:spTgt spid="2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2" nodeType="clickEffect">
                                  <p:stCondLst>
                                    <p:cond delay="0"/>
                                  </p:stCondLst>
                                  <p:iterate>
                                    <p:tmAbs val="0"/>
                                  </p:iterate>
                                  <p:childTnLst>
                                    <p:animEffect transition="out" filter="wipe(left)">
                                      <p:cBhvr>
                                        <p:cTn id="11" dur="2000" fill="hold"/>
                                        <p:tgtEl>
                                          <p:spTgt spid="293"/>
                                        </p:tgtEl>
                                      </p:cBhvr>
                                    </p:animEffect>
                                    <p:set>
                                      <p:cBhvr>
                                        <p:cTn id="12" fill="hold">
                                          <p:stCondLst>
                                            <p:cond delay="1999"/>
                                          </p:stCondLst>
                                        </p:cTn>
                                        <p:tgtEl>
                                          <p:spTgt spid="29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292"/>
                                        </p:tgtEl>
                                        <p:attrNameLst>
                                          <p:attrName>style.visibility</p:attrName>
                                        </p:attrNameLst>
                                      </p:cBhvr>
                                      <p:to>
                                        <p:strVal val="visible"/>
                                      </p:to>
                                    </p:set>
                                    <p:animEffect transition="in" filter="fade">
                                      <p:cBhvr>
                                        <p:cTn id="17" dur="1500"/>
                                        <p:tgtEl>
                                          <p:spTgt spid="29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2" fill="hold" grpId="4" nodeType="clickEffect">
                                  <p:stCondLst>
                                    <p:cond delay="0"/>
                                  </p:stCondLst>
                                  <p:iterate>
                                    <p:tmAbs val="0"/>
                                  </p:iterate>
                                  <p:childTnLst>
                                    <p:animEffect transition="out" filter="dissolve(left)">
                                      <p:cBhvr>
                                        <p:cTn id="21" dur="2500" fill="hold"/>
                                        <p:tgtEl>
                                          <p:spTgt spid="292"/>
                                        </p:tgtEl>
                                      </p:cBhvr>
                                    </p:animEffect>
                                    <p:set>
                                      <p:cBhvr>
                                        <p:cTn id="22" fill="hold">
                                          <p:stCondLst>
                                            <p:cond delay="2499"/>
                                          </p:stCondLst>
                                        </p:cTn>
                                        <p:tgtEl>
                                          <p:spTgt spid="2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3" animBg="1" advAuto="0"/>
      <p:bldP spid="292" grpId="4" animBg="1" advAuto="0"/>
      <p:bldP spid="293" grpId="1" animBg="1" advAuto="0"/>
      <p:bldP spid="293"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1972247" y="-58209"/>
            <a:ext cx="9220202" cy="2428876"/>
          </a:xfrm>
          <a:prstGeom prst="rect">
            <a:avLst/>
          </a:prstGeom>
        </p:spPr>
        <p:txBody>
          <a:bodyPr/>
          <a:lstStyle/>
          <a:p>
            <a:pPr lvl="0">
              <a:defRPr sz="1800" cap="none">
                <a:solidFill>
                  <a:srgbClr val="000000"/>
                </a:solidFill>
              </a:defRPr>
            </a:pPr>
            <a:r>
              <a:rPr sz="7000" cap="all">
                <a:solidFill>
                  <a:srgbClr val="535353"/>
                </a:solidFill>
              </a:rPr>
              <a:t>Cell and cell theory</a:t>
            </a:r>
          </a:p>
        </p:txBody>
      </p:sp>
      <p:sp>
        <p:nvSpPr>
          <p:cNvPr id="175" name="Shape 175"/>
          <p:cNvSpPr>
            <a:spLocks noGrp="1"/>
          </p:cNvSpPr>
          <p:nvPr>
            <p:ph type="body" idx="1"/>
          </p:nvPr>
        </p:nvSpPr>
        <p:spPr>
          <a:xfrm>
            <a:off x="1972247" y="4889221"/>
            <a:ext cx="9220202" cy="971551"/>
          </a:xfrm>
          <a:prstGeom prst="rect">
            <a:avLst/>
          </a:prstGeom>
        </p:spPr>
        <p:txBody>
          <a:bodyPr/>
          <a:lstStyle/>
          <a:p>
            <a:pPr lvl="0"/>
            <a:endParaRPr/>
          </a:p>
        </p:txBody>
      </p:sp>
      <p:pic>
        <p:nvPicPr>
          <p:cNvPr id="176" name="pasted-image.jpg"/>
          <p:cNvPicPr/>
          <p:nvPr/>
        </p:nvPicPr>
        <p:blipFill>
          <a:blip r:embed="rId2" cstate="print">
            <a:extLst/>
          </a:blip>
          <a:stretch>
            <a:fillRect/>
          </a:stretch>
        </p:blipFill>
        <p:spPr>
          <a:xfrm>
            <a:off x="9301257" y="1472234"/>
            <a:ext cx="3161632" cy="2371442"/>
          </a:xfrm>
          <a:prstGeom prst="rect">
            <a:avLst/>
          </a:prstGeom>
          <a:ln w="12700">
            <a:miter lim="400000"/>
          </a:ln>
        </p:spPr>
      </p:pic>
      <p:pic>
        <p:nvPicPr>
          <p:cNvPr id="177" name="pasted-image.jpg"/>
          <p:cNvPicPr/>
          <p:nvPr/>
        </p:nvPicPr>
        <p:blipFill>
          <a:blip r:embed="rId3" cstate="print">
            <a:extLst/>
          </a:blip>
          <a:stretch>
            <a:fillRect/>
          </a:stretch>
        </p:blipFill>
        <p:spPr>
          <a:xfrm>
            <a:off x="235396" y="364725"/>
            <a:ext cx="2875893" cy="2318100"/>
          </a:xfrm>
          <a:prstGeom prst="rect">
            <a:avLst/>
          </a:prstGeom>
          <a:ln w="12700">
            <a:miter lim="400000"/>
          </a:ln>
        </p:spPr>
      </p:pic>
      <p:sp>
        <p:nvSpPr>
          <p:cNvPr id="178" name="Shape 178"/>
          <p:cNvSpPr/>
          <p:nvPr/>
        </p:nvSpPr>
        <p:spPr>
          <a:xfrm>
            <a:off x="2103333" y="2771319"/>
            <a:ext cx="6718127" cy="3454401"/>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defRPr sz="3200">
                <a:solidFill>
                  <a:srgbClr val="040404"/>
                </a:solidFill>
                <a:latin typeface="Gill Sans SemiBold"/>
                <a:ea typeface="Gill Sans SemiBold"/>
                <a:cs typeface="Gill Sans SemiBold"/>
                <a:sym typeface="Gill Sans SemiBold"/>
              </a:defRPr>
            </a:lvl1pPr>
          </a:lstStyle>
          <a:p>
            <a:pPr lvl="0">
              <a:defRPr sz="1800">
                <a:solidFill>
                  <a:srgbClr val="000000"/>
                </a:solidFill>
              </a:defRPr>
            </a:pPr>
            <a:r>
              <a:rPr sz="3200">
                <a:solidFill>
                  <a:srgbClr val="040404"/>
                </a:solidFill>
              </a:rPr>
              <a:t>Scientists found the cell on accident. In 1665 Robert Hooke built a microscope to look at much smaller objects. He observed a small piece of bark of cork trees. When he saw little box like objects, he called them cells.</a:t>
            </a:r>
          </a:p>
        </p:txBody>
      </p:sp>
      <p:pic>
        <p:nvPicPr>
          <p:cNvPr id="179" name="pasted-image.jpg"/>
          <p:cNvPicPr/>
          <p:nvPr/>
        </p:nvPicPr>
        <p:blipFill>
          <a:blip r:embed="rId4" cstate="print">
            <a:extLst/>
          </a:blip>
          <a:stretch>
            <a:fillRect/>
          </a:stretch>
        </p:blipFill>
        <p:spPr>
          <a:xfrm>
            <a:off x="6680689" y="5806635"/>
            <a:ext cx="2406164" cy="2600603"/>
          </a:xfrm>
          <a:prstGeom prst="rect">
            <a:avLst/>
          </a:prstGeom>
          <a:ln w="12700">
            <a:miter lim="400000"/>
          </a:ln>
        </p:spPr>
      </p:pic>
      <p:sp>
        <p:nvSpPr>
          <p:cNvPr id="180" name="Shape 180"/>
          <p:cNvSpPr/>
          <p:nvPr/>
        </p:nvSpPr>
        <p:spPr>
          <a:xfrm>
            <a:off x="396270" y="6314214"/>
            <a:ext cx="5450957" cy="2489201"/>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lvl="0">
              <a:defRPr sz="1800">
                <a:solidFill>
                  <a:srgbClr val="000000"/>
                </a:solidFill>
              </a:defRPr>
            </a:pPr>
            <a:r>
              <a:rPr sz="3200" u="sng">
                <a:solidFill>
                  <a:srgbClr val="535353"/>
                </a:solidFill>
                <a:latin typeface="Gill Sans SemiBold"/>
                <a:ea typeface="Gill Sans SemiBold"/>
                <a:cs typeface="Gill Sans SemiBold"/>
                <a:sym typeface="Gill Sans SemiBold"/>
              </a:rPr>
              <a:t>A cell is the smallest functional and structural unit of all living organisms.</a:t>
            </a:r>
            <a:r>
              <a:rPr sz="3200">
                <a:solidFill>
                  <a:srgbClr val="535353"/>
                </a:solidFill>
                <a:latin typeface="Gill Sans SemiBold"/>
                <a:ea typeface="Gill Sans SemiBold"/>
                <a:cs typeface="Gill Sans SemiBold"/>
                <a:sym typeface="Gill Sans SemiBold"/>
              </a:rPr>
              <a:t> Most of the time containing nucleus, cytoplasm, and a membrane. </a:t>
            </a:r>
            <a:r>
              <a:rPr sz="3200">
                <a:solidFill>
                  <a:srgbClr val="535353"/>
                </a:solidFill>
                <a:latin typeface="Gill Sans Light"/>
                <a:ea typeface="Gill Sans Light"/>
                <a:cs typeface="Gill Sans Light"/>
                <a:sym typeface="Gill Sans Light"/>
              </a:rPr>
              <a:t>  </a:t>
            </a:r>
          </a:p>
        </p:txBody>
      </p:sp>
      <p:sp>
        <p:nvSpPr>
          <p:cNvPr id="181" name="Shape 181"/>
          <p:cNvSpPr/>
          <p:nvPr/>
        </p:nvSpPr>
        <p:spPr>
          <a:xfrm>
            <a:off x="6314316" y="8642090"/>
            <a:ext cx="5866763" cy="1041401"/>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defRPr sz="3200">
                <a:solidFill>
                  <a:srgbClr val="535353"/>
                </a:solidFill>
                <a:latin typeface="Gill Sans SemiBold"/>
                <a:ea typeface="Gill Sans SemiBold"/>
                <a:cs typeface="Gill Sans SemiBold"/>
                <a:sym typeface="Gill Sans SemiBold"/>
              </a:defRPr>
            </a:lvl1pPr>
          </a:lstStyle>
          <a:p>
            <a:pPr lvl="0">
              <a:defRPr sz="1800">
                <a:solidFill>
                  <a:srgbClr val="000000"/>
                </a:solidFill>
              </a:defRPr>
            </a:pPr>
            <a:r>
              <a:rPr sz="3200">
                <a:solidFill>
                  <a:srgbClr val="535353"/>
                </a:solidFill>
              </a:rPr>
              <a:t>Robert Hooke discovered the first cell.</a:t>
            </a:r>
          </a:p>
        </p:txBody>
      </p:sp>
      <p:pic>
        <p:nvPicPr>
          <p:cNvPr id="182" name="pasted-image.jpg"/>
          <p:cNvPicPr/>
          <p:nvPr/>
        </p:nvPicPr>
        <p:blipFill>
          <a:blip r:embed="rId5" cstate="print">
            <a:extLst/>
          </a:blip>
          <a:stretch>
            <a:fillRect/>
          </a:stretch>
        </p:blipFill>
        <p:spPr>
          <a:xfrm>
            <a:off x="9920315" y="5702424"/>
            <a:ext cx="2359581" cy="2809025"/>
          </a:xfrm>
          <a:prstGeom prst="rect">
            <a:avLst/>
          </a:prstGeom>
          <a:ln w="12700">
            <a:miter lim="400000"/>
          </a:ln>
        </p:spPr>
      </p:pic>
    </p:spTree>
  </p:cSld>
  <p:clrMapOvr>
    <a:masterClrMapping/>
  </p:clrMapOvr>
  <p:transition spd="med">
    <p:blinds dir="vert"/>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174"/>
                                        </p:tgtEl>
                                        <p:attrNameLst>
                                          <p:attrName>style.visibility</p:attrName>
                                        </p:attrNameLst>
                                      </p:cBhvr>
                                      <p:to>
                                        <p:strVal val="visible"/>
                                      </p:to>
                                    </p:set>
                                    <p:animEffect transition="in" filter="wipe(down)">
                                      <p:cBhvr>
                                        <p:cTn id="7" dur="2500"/>
                                        <p:tgtEl>
                                          <p:spTgt spid="1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2" nodeType="clickEffect">
                                  <p:stCondLst>
                                    <p:cond delay="0"/>
                                  </p:stCondLst>
                                  <p:iterate>
                                    <p:tmAbs val="0"/>
                                  </p:iterate>
                                  <p:childTnLst>
                                    <p:set>
                                      <p:cBhvr>
                                        <p:cTn id="11" fill="hold"/>
                                        <p:tgtEl>
                                          <p:spTgt spid="175"/>
                                        </p:tgtEl>
                                        <p:attrNameLst>
                                          <p:attrName>style.visibility</p:attrName>
                                        </p:attrNameLst>
                                      </p:cBhvr>
                                      <p:to>
                                        <p:strVal val="visible"/>
                                      </p:to>
                                    </p:set>
                                    <p:animEffect transition="in" filter="wipe(down)">
                                      <p:cBhvr>
                                        <p:cTn id="12" dur="2500"/>
                                        <p:tgtEl>
                                          <p:spTgt spid="17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3" nodeType="clickEffect">
                                  <p:stCondLst>
                                    <p:cond delay="0"/>
                                  </p:stCondLst>
                                  <p:iterate>
                                    <p:tmAbs val="0"/>
                                  </p:iterate>
                                  <p:childTnLst>
                                    <p:set>
                                      <p:cBhvr>
                                        <p:cTn id="16" fill="hold"/>
                                        <p:tgtEl>
                                          <p:spTgt spid="178"/>
                                        </p:tgtEl>
                                        <p:attrNameLst>
                                          <p:attrName>style.visibility</p:attrName>
                                        </p:attrNameLst>
                                      </p:cBhvr>
                                      <p:to>
                                        <p:strVal val="visible"/>
                                      </p:to>
                                    </p:set>
                                    <p:animEffect transition="in" filter="dissolve">
                                      <p:cBhvr>
                                        <p:cTn id="17" dur="3000"/>
                                        <p:tgtEl>
                                          <p:spTgt spid="1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4" nodeType="clickEffect">
                                  <p:stCondLst>
                                    <p:cond delay="0"/>
                                  </p:stCondLst>
                                  <p:iterate>
                                    <p:tmAbs val="0"/>
                                  </p:iterate>
                                  <p:childTnLst>
                                    <p:set>
                                      <p:cBhvr>
                                        <p:cTn id="21" fill="hold"/>
                                        <p:tgtEl>
                                          <p:spTgt spid="180"/>
                                        </p:tgtEl>
                                        <p:attrNameLst>
                                          <p:attrName>style.visibility</p:attrName>
                                        </p:attrNameLst>
                                      </p:cBhvr>
                                      <p:to>
                                        <p:strVal val="visible"/>
                                      </p:to>
                                    </p:set>
                                    <p:animEffect transition="in" filter="fade">
                                      <p:cBhvr>
                                        <p:cTn id="22" dur="1000"/>
                                        <p:tgtEl>
                                          <p:spTgt spid="1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5" nodeType="clickEffect">
                                  <p:stCondLst>
                                    <p:cond delay="0"/>
                                  </p:stCondLst>
                                  <p:iterate type="lt">
                                    <p:tmAbs val="0"/>
                                  </p:iterate>
                                  <p:childTnLst>
                                    <p:set>
                                      <p:cBhvr>
                                        <p:cTn id="26" fill="hold"/>
                                        <p:tgtEl>
                                          <p:spTgt spid="181"/>
                                        </p:tgtEl>
                                        <p:attrNameLst>
                                          <p:attrName>style.visibility</p:attrName>
                                        </p:attrNameLst>
                                      </p:cBhvr>
                                      <p:to>
                                        <p:strVal val="visible"/>
                                      </p:to>
                                    </p:set>
                                    <p:animEffect transition="in" filter="fade">
                                      <p:cBhvr>
                                        <p:cTn id="27" dur="80"/>
                                        <p:tgtEl>
                                          <p:spTgt spid="18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6" nodeType="clickEffect">
                                  <p:stCondLst>
                                    <p:cond delay="0"/>
                                  </p:stCondLst>
                                  <p:iterate>
                                    <p:tmAbs val="0"/>
                                  </p:iterate>
                                  <p:childTnLst>
                                    <p:animEffect transition="out" filter="wipe(left)">
                                      <p:cBhvr>
                                        <p:cTn id="31" dur="1000" fill="hold"/>
                                        <p:tgtEl>
                                          <p:spTgt spid="178"/>
                                        </p:tgtEl>
                                      </p:cBhvr>
                                    </p:animEffect>
                                    <p:set>
                                      <p:cBhvr>
                                        <p:cTn id="32" fill="hold">
                                          <p:stCondLst>
                                            <p:cond delay="999"/>
                                          </p:stCondLst>
                                        </p:cTn>
                                        <p:tgtEl>
                                          <p:spTgt spid="17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7" nodeType="clickEffect">
                                  <p:stCondLst>
                                    <p:cond delay="0"/>
                                  </p:stCondLst>
                                  <p:iterate>
                                    <p:tmAbs val="0"/>
                                  </p:iterate>
                                  <p:childTnLst>
                                    <p:animEffect transition="out" filter="fade">
                                      <p:cBhvr>
                                        <p:cTn id="36" dur="1500" fill="hold"/>
                                        <p:tgtEl>
                                          <p:spTgt spid="174"/>
                                        </p:tgtEl>
                                      </p:cBhvr>
                                    </p:animEffect>
                                    <p:set>
                                      <p:cBhvr>
                                        <p:cTn id="37" fill="hold">
                                          <p:stCondLst>
                                            <p:cond delay="1499"/>
                                          </p:stCondLst>
                                        </p:cTn>
                                        <p:tgtEl>
                                          <p:spTgt spid="1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8" nodeType="clickEffect">
                                  <p:stCondLst>
                                    <p:cond delay="0"/>
                                  </p:stCondLst>
                                  <p:iterate>
                                    <p:tmAbs val="0"/>
                                  </p:iterate>
                                  <p:childTnLst>
                                    <p:animEffect transition="out" filter="fade">
                                      <p:cBhvr>
                                        <p:cTn id="41" dur="1500" fill="hold"/>
                                        <p:tgtEl>
                                          <p:spTgt spid="175"/>
                                        </p:tgtEl>
                                      </p:cBhvr>
                                    </p:animEffect>
                                    <p:set>
                                      <p:cBhvr>
                                        <p:cTn id="42" fill="hold">
                                          <p:stCondLst>
                                            <p:cond delay="1499"/>
                                          </p:stCondLst>
                                        </p:cTn>
                                        <p:tgtEl>
                                          <p:spTgt spid="17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9" nodeType="clickEffect">
                                  <p:stCondLst>
                                    <p:cond delay="0"/>
                                  </p:stCondLst>
                                  <p:iterate>
                                    <p:tmAbs val="0"/>
                                  </p:iterate>
                                  <p:childTnLst>
                                    <p:animEffect transition="out" filter="dissolve">
                                      <p:cBhvr>
                                        <p:cTn id="46" dur="1500" fill="hold"/>
                                        <p:tgtEl>
                                          <p:spTgt spid="180"/>
                                        </p:tgtEl>
                                      </p:cBhvr>
                                    </p:animEffect>
                                    <p:set>
                                      <p:cBhvr>
                                        <p:cTn id="47" fill="hold">
                                          <p:stCondLst>
                                            <p:cond delay="1499"/>
                                          </p:stCondLst>
                                        </p:cTn>
                                        <p:tgtEl>
                                          <p:spTgt spid="18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xit" presetSubtype="2" fill="hold" grpId="10" nodeType="clickEffect">
                                  <p:stCondLst>
                                    <p:cond delay="0"/>
                                  </p:stCondLst>
                                  <p:iterate type="lt">
                                    <p:tmAbs val="0"/>
                                  </p:iterate>
                                  <p:childTnLst>
                                    <p:anim calcmode="lin" valueType="num">
                                      <p:cBhvr>
                                        <p:cTn id="51" dur="2000" fill="hold"/>
                                        <p:tgtEl>
                                          <p:spTgt spid="181"/>
                                        </p:tgtEl>
                                        <p:attrNameLst>
                                          <p:attrName>ppt_x</p:attrName>
                                        </p:attrNameLst>
                                      </p:cBhvr>
                                      <p:tavLst>
                                        <p:tav tm="0">
                                          <p:val>
                                            <p:strVal val="ppt_x"/>
                                          </p:val>
                                        </p:tav>
                                        <p:tav tm="100000">
                                          <p:val>
                                            <p:strVal val="1+ppt_w/2"/>
                                          </p:val>
                                        </p:tav>
                                      </p:tavLst>
                                    </p:anim>
                                    <p:anim calcmode="lin" valueType="num">
                                      <p:cBhvr>
                                        <p:cTn id="52" dur="2000" fill="hold"/>
                                        <p:tgtEl>
                                          <p:spTgt spid="181"/>
                                        </p:tgtEl>
                                        <p:attrNameLst>
                                          <p:attrName>ppt_y</p:attrName>
                                        </p:attrNameLst>
                                      </p:cBhvr>
                                      <p:tavLst>
                                        <p:tav tm="0">
                                          <p:val>
                                            <p:strVal val="ppt_y"/>
                                          </p:val>
                                        </p:tav>
                                        <p:tav tm="100000">
                                          <p:val>
                                            <p:strVal val="ppt_y"/>
                                          </p:val>
                                        </p:tav>
                                      </p:tavLst>
                                    </p:anim>
                                    <p:set>
                                      <p:cBhvr>
                                        <p:cTn id="53" fill="hold">
                                          <p:stCondLst>
                                            <p:cond delay="1999"/>
                                          </p:stCondLst>
                                        </p:cTn>
                                        <p:tgtEl>
                                          <p:spTgt spid="1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1" animBg="1" advAuto="0"/>
      <p:bldP spid="174" grpId="7" animBg="1" advAuto="0"/>
      <p:bldP spid="175" grpId="2" animBg="1" advAuto="0"/>
      <p:bldP spid="175" grpId="8" animBg="1" advAuto="0"/>
      <p:bldP spid="178" grpId="3" animBg="1" advAuto="0"/>
      <p:bldP spid="178" grpId="6" animBg="1" advAuto="0"/>
      <p:bldP spid="180" grpId="4" animBg="1" advAuto="0"/>
      <p:bldP spid="180" grpId="9" animBg="1" advAuto="0"/>
      <p:bldP spid="181" grpId="5" animBg="1" advAuto="0"/>
      <p:bldP spid="181" grpId="1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p:cNvSpPr>
          <p:nvPr>
            <p:ph type="title"/>
          </p:nvPr>
        </p:nvSpPr>
        <p:spPr>
          <a:prstGeom prst="rect">
            <a:avLst/>
          </a:prstGeom>
        </p:spPr>
        <p:txBody>
          <a:bodyPr/>
          <a:lstStyle/>
          <a:p>
            <a:pPr lvl="0">
              <a:defRPr sz="1800" i="0">
                <a:solidFill>
                  <a:srgbClr val="000000"/>
                </a:solidFill>
              </a:defRPr>
            </a:pPr>
            <a:r>
              <a:rPr sz="6800" i="1">
                <a:solidFill>
                  <a:srgbClr val="292929">
                    <a:alpha val="93000"/>
                  </a:srgbClr>
                </a:solidFill>
              </a:rPr>
              <a:t>the end</a:t>
            </a:r>
          </a:p>
        </p:txBody>
      </p: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16" fill="hold" grpId="1" nodeType="clickEffect">
                                  <p:stCondLst>
                                    <p:cond delay="0"/>
                                  </p:stCondLst>
                                  <p:iterate>
                                    <p:tmAbs val="0"/>
                                  </p:iterate>
                                  <p:childTnLst>
                                    <p:set>
                                      <p:cBhvr>
                                        <p:cTn id="6" fill="hold"/>
                                        <p:tgtEl>
                                          <p:spTgt spid="295"/>
                                        </p:tgtEl>
                                        <p:attrNameLst>
                                          <p:attrName>style.visibility</p:attrName>
                                        </p:attrNameLst>
                                      </p:cBhvr>
                                      <p:to>
                                        <p:strVal val="visible"/>
                                      </p:to>
                                    </p:set>
                                    <p:animEffect transition="in" filter="dissolve(in)">
                                      <p:cBhvr>
                                        <p:cTn id="7" dur="3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6" name="Group 186"/>
          <p:cNvGrpSpPr/>
          <p:nvPr/>
        </p:nvGrpSpPr>
        <p:grpSpPr>
          <a:xfrm rot="21600000">
            <a:off x="6197089" y="1039447"/>
            <a:ext cx="5493148" cy="6952457"/>
            <a:chOff x="-44450" y="-44607"/>
            <a:chExt cx="5493146" cy="6952456"/>
          </a:xfrm>
        </p:grpSpPr>
        <p:pic>
          <p:nvPicPr>
            <p:cNvPr id="185" name="1035CCF7-F99D-412E-9D86-41AD191927BE-L0-001.jpeg"/>
            <p:cNvPicPr/>
            <p:nvPr/>
          </p:nvPicPr>
          <p:blipFill>
            <a:blip r:embed="rId2" cstate="print">
              <a:extLst/>
            </a:blip>
            <a:srcRect l="18650" r="18650"/>
            <a:stretch>
              <a:fillRect/>
            </a:stretch>
          </p:blipFill>
          <p:spPr>
            <a:xfrm>
              <a:off x="-1" y="0"/>
              <a:ext cx="5404362" cy="6863209"/>
            </a:xfrm>
            <a:prstGeom prst="rect">
              <a:avLst/>
            </a:prstGeom>
            <a:ln>
              <a:noFill/>
            </a:ln>
            <a:effectLst/>
          </p:spPr>
        </p:pic>
        <p:pic>
          <p:nvPicPr>
            <p:cNvPr id="184" name="Picture 183"/>
            <p:cNvPicPr/>
            <p:nvPr/>
          </p:nvPicPr>
          <p:blipFill>
            <a:blip r:embed="rId3" cstate="print">
              <a:extLst/>
            </a:blip>
            <a:stretch>
              <a:fillRect/>
            </a:stretch>
          </p:blipFill>
          <p:spPr>
            <a:xfrm>
              <a:off x="-44451" y="-44608"/>
              <a:ext cx="5493148" cy="6952457"/>
            </a:xfrm>
            <a:prstGeom prst="rect">
              <a:avLst/>
            </a:prstGeom>
            <a:effectLst/>
          </p:spPr>
        </p:pic>
      </p:grpSp>
      <p:sp>
        <p:nvSpPr>
          <p:cNvPr id="187" name="Shape 187"/>
          <p:cNvSpPr>
            <a:spLocks noGrp="1"/>
          </p:cNvSpPr>
          <p:nvPr>
            <p:ph type="title"/>
          </p:nvPr>
        </p:nvSpPr>
        <p:spPr>
          <a:xfrm>
            <a:off x="404020" y="147462"/>
            <a:ext cx="5994401" cy="3568701"/>
          </a:xfrm>
          <a:prstGeom prst="rect">
            <a:avLst/>
          </a:prstGeom>
        </p:spPr>
        <p:txBody>
          <a:bodyPr/>
          <a:lstStyle>
            <a:lvl1pPr>
              <a:defRPr u="sng"/>
            </a:lvl1pPr>
          </a:lstStyle>
          <a:p>
            <a:pPr lvl="0">
              <a:defRPr sz="1800" u="none">
                <a:solidFill>
                  <a:srgbClr val="000000"/>
                </a:solidFill>
              </a:defRPr>
            </a:pPr>
            <a:r>
              <a:rPr sz="5800" u="sng">
                <a:solidFill>
                  <a:srgbClr val="FFFFFF"/>
                </a:solidFill>
              </a:rPr>
              <a:t>The Cell Theory</a:t>
            </a:r>
          </a:p>
        </p:txBody>
      </p:sp>
      <p:sp>
        <p:nvSpPr>
          <p:cNvPr id="188" name="Shape 188"/>
          <p:cNvSpPr>
            <a:spLocks noGrp="1"/>
          </p:cNvSpPr>
          <p:nvPr>
            <p:ph type="body" idx="1"/>
          </p:nvPr>
        </p:nvSpPr>
        <p:spPr>
          <a:xfrm>
            <a:off x="233715" y="3360919"/>
            <a:ext cx="5674611" cy="4588984"/>
          </a:xfrm>
          <a:prstGeom prst="rect">
            <a:avLst/>
          </a:prstGeom>
        </p:spPr>
        <p:txBody>
          <a:bodyPr/>
          <a:lstStyle/>
          <a:p>
            <a:pPr lvl="0" defTabSz="182880">
              <a:defRPr sz="1800">
                <a:solidFill>
                  <a:srgbClr val="000000"/>
                </a:solidFill>
              </a:defRPr>
            </a:pPr>
            <a:r>
              <a:rPr sz="2000">
                <a:solidFill>
                  <a:srgbClr val="FFFFFF"/>
                </a:solidFill>
              </a:rPr>
              <a:t>Matthias Schleiden 1838 </a:t>
            </a:r>
          </a:p>
          <a:p>
            <a:pPr lvl="0" defTabSz="182880">
              <a:defRPr sz="1800">
                <a:solidFill>
                  <a:srgbClr val="000000"/>
                </a:solidFill>
              </a:defRPr>
            </a:pPr>
            <a:r>
              <a:rPr sz="2000">
                <a:solidFill>
                  <a:srgbClr val="FFFFFF"/>
                </a:solidFill>
              </a:rPr>
              <a:t>Theodor Schwann 1839</a:t>
            </a:r>
          </a:p>
          <a:p>
            <a:pPr lvl="0" defTabSz="182880">
              <a:defRPr sz="1800">
                <a:solidFill>
                  <a:srgbClr val="000000"/>
                </a:solidFill>
              </a:defRPr>
            </a:pPr>
            <a:r>
              <a:rPr sz="2000">
                <a:solidFill>
                  <a:srgbClr val="FFFFFF"/>
                </a:solidFill>
              </a:rPr>
              <a:t>Rudolf Virchow 1858</a:t>
            </a:r>
          </a:p>
          <a:p>
            <a:pPr lvl="0" defTabSz="182880">
              <a:defRPr sz="1800">
                <a:solidFill>
                  <a:srgbClr val="000000"/>
                </a:solidFill>
              </a:defRPr>
            </a:pPr>
            <a:endParaRPr sz="2000">
              <a:solidFill>
                <a:srgbClr val="FFFFFF"/>
              </a:solidFill>
            </a:endParaRPr>
          </a:p>
          <a:p>
            <a:pPr lvl="0" defTabSz="182880">
              <a:defRPr sz="1800">
                <a:solidFill>
                  <a:srgbClr val="000000"/>
                </a:solidFill>
              </a:defRPr>
            </a:pPr>
            <a:endParaRPr sz="2000">
              <a:solidFill>
                <a:srgbClr val="FFFFFF"/>
              </a:solidFill>
            </a:endParaRPr>
          </a:p>
          <a:p>
            <a:pPr lvl="0" defTabSz="182880">
              <a:defRPr sz="1800">
                <a:solidFill>
                  <a:srgbClr val="000000"/>
                </a:solidFill>
              </a:defRPr>
            </a:pPr>
            <a:r>
              <a:rPr sz="2000" u="sng">
                <a:solidFill>
                  <a:srgbClr val="FFFFFF"/>
                </a:solidFill>
              </a:rPr>
              <a:t>• All organisms are made up of one or more cells. </a:t>
            </a:r>
          </a:p>
          <a:p>
            <a:pPr lvl="0" defTabSz="182880">
              <a:defRPr sz="1800">
                <a:solidFill>
                  <a:srgbClr val="000000"/>
                </a:solidFill>
              </a:defRPr>
            </a:pPr>
            <a:endParaRPr sz="2000" u="sng">
              <a:solidFill>
                <a:srgbClr val="FFFFFF"/>
              </a:solidFill>
            </a:endParaRPr>
          </a:p>
          <a:p>
            <a:pPr lvl="0" defTabSz="182880">
              <a:defRPr sz="1800">
                <a:solidFill>
                  <a:srgbClr val="000000"/>
                </a:solidFill>
              </a:defRPr>
            </a:pPr>
            <a:r>
              <a:rPr sz="2000" u="sng">
                <a:solidFill>
                  <a:srgbClr val="FFFFFF"/>
                </a:solidFill>
              </a:rPr>
              <a:t>• The cell is the basic unit of all living things.</a:t>
            </a:r>
          </a:p>
          <a:p>
            <a:pPr lvl="0" defTabSz="182880">
              <a:defRPr sz="1800">
                <a:solidFill>
                  <a:srgbClr val="000000"/>
                </a:solidFill>
              </a:defRPr>
            </a:pPr>
            <a:endParaRPr sz="2000">
              <a:solidFill>
                <a:srgbClr val="FFFFFF"/>
              </a:solidFill>
            </a:endParaRPr>
          </a:p>
          <a:p>
            <a:pPr lvl="0" defTabSz="182880">
              <a:defRPr sz="1800">
                <a:solidFill>
                  <a:srgbClr val="000000"/>
                </a:solidFill>
              </a:defRPr>
            </a:pPr>
            <a:r>
              <a:rPr sz="2000">
                <a:solidFill>
                  <a:srgbClr val="FFFFFF"/>
                </a:solidFill>
              </a:rPr>
              <a:t>• All cells come from existing cells.</a:t>
            </a:r>
          </a:p>
        </p:txBody>
      </p:sp>
    </p:spTree>
  </p:cSld>
  <p:clrMapOvr>
    <a:masterClrMapping/>
  </p:clrMapOvr>
  <p:transition spd="slow">
    <p:cove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87"/>
                                        </p:tgtEl>
                                        <p:attrNameLst>
                                          <p:attrName>style.visibility</p:attrName>
                                        </p:attrNameLst>
                                      </p:cBhvr>
                                      <p:to>
                                        <p:strVal val="visible"/>
                                      </p:to>
                                    </p:set>
                                    <p:animEffect transition="in" filter="box(out)">
                                      <p:cBhvr>
                                        <p:cTn id="7" dur="1500"/>
                                        <p:tgtEl>
                                          <p:spTgt spid="18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2" nodeType="clickEffect">
                                  <p:stCondLst>
                                    <p:cond delay="0"/>
                                  </p:stCondLst>
                                  <p:iterate>
                                    <p:tmAbs val="0"/>
                                  </p:iterate>
                                  <p:childTnLst>
                                    <p:set>
                                      <p:cBhvr>
                                        <p:cTn id="11" fill="hold"/>
                                        <p:tgtEl>
                                          <p:spTgt spid="188"/>
                                        </p:tgtEl>
                                        <p:attrNameLst>
                                          <p:attrName>style.visibility</p:attrName>
                                        </p:attrNameLst>
                                      </p:cBhvr>
                                      <p:to>
                                        <p:strVal val="visible"/>
                                      </p:to>
                                    </p:set>
                                    <p:animEffect transition="in" filter="blinds(vertical)">
                                      <p:cBhvr>
                                        <p:cTn id="12" dur="10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1" animBg="1" advAuto="0"/>
      <p:bldP spid="188" grpId="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p:cNvSpPr>
          <p:nvPr>
            <p:ph type="title"/>
          </p:nvPr>
        </p:nvSpPr>
        <p:spPr>
          <a:xfrm>
            <a:off x="508000" y="2400300"/>
            <a:ext cx="7909521" cy="6070600"/>
          </a:xfrm>
          <a:prstGeom prst="rect">
            <a:avLst/>
          </a:prstGeom>
        </p:spPr>
        <p:txBody>
          <a:bodyPr/>
          <a:lstStyle/>
          <a:p>
            <a:pPr lvl="0" defTabSz="426466">
              <a:lnSpc>
                <a:spcPct val="100000"/>
              </a:lnSpc>
              <a:spcBef>
                <a:spcPts val="3000"/>
              </a:spcBef>
              <a:defRPr sz="1800" cap="none">
                <a:solidFill>
                  <a:srgbClr val="000000"/>
                </a:solidFill>
              </a:defRPr>
            </a:pPr>
            <a:r>
              <a:rPr sz="3650">
                <a:solidFill>
                  <a:srgbClr val="606060"/>
                </a:solidFill>
                <a:latin typeface="Gill Sans"/>
                <a:ea typeface="Gill Sans"/>
                <a:cs typeface="Gill Sans"/>
                <a:sym typeface="Gill Sans"/>
              </a:rPr>
              <a:t>-</a:t>
            </a:r>
            <a:r>
              <a:rPr sz="3650">
                <a:solidFill>
                  <a:srgbClr val="290215"/>
                </a:solidFill>
                <a:latin typeface="Gill Sans"/>
                <a:ea typeface="Gill Sans"/>
                <a:cs typeface="Gill Sans"/>
                <a:sym typeface="Gill Sans"/>
              </a:rPr>
              <a:t>Anton Van Leeuwenhoek, in a Dutch merchant, made his own microscope </a:t>
            </a:r>
          </a:p>
          <a:p>
            <a:pPr lvl="0" defTabSz="426466">
              <a:lnSpc>
                <a:spcPct val="100000"/>
              </a:lnSpc>
              <a:spcBef>
                <a:spcPts val="3000"/>
              </a:spcBef>
              <a:defRPr sz="1800" cap="none">
                <a:solidFill>
                  <a:srgbClr val="000000"/>
                </a:solidFill>
              </a:defRPr>
            </a:pPr>
            <a:r>
              <a:rPr sz="3650">
                <a:solidFill>
                  <a:srgbClr val="290215"/>
                </a:solidFill>
                <a:latin typeface="Gill Sans"/>
                <a:ea typeface="Gill Sans"/>
                <a:cs typeface="Gill Sans"/>
                <a:sym typeface="Gill Sans"/>
              </a:rPr>
              <a:t>- Leeuwenhoek studied and found small organisms in water</a:t>
            </a:r>
          </a:p>
          <a:p>
            <a:pPr lvl="0" defTabSz="426466">
              <a:lnSpc>
                <a:spcPct val="100000"/>
              </a:lnSpc>
              <a:spcBef>
                <a:spcPts val="3000"/>
              </a:spcBef>
              <a:defRPr sz="1800" cap="none">
                <a:solidFill>
                  <a:srgbClr val="000000"/>
                </a:solidFill>
              </a:defRPr>
            </a:pPr>
            <a:r>
              <a:rPr sz="3650">
                <a:solidFill>
                  <a:srgbClr val="290215"/>
                </a:solidFill>
                <a:latin typeface="Gill Sans"/>
                <a:ea typeface="Gill Sans"/>
                <a:cs typeface="Gill Sans"/>
                <a:sym typeface="Gill Sans"/>
              </a:rPr>
              <a:t>-Leeuwenhoek found out human blood cells look different from other blood cells</a:t>
            </a:r>
          </a:p>
          <a:p>
            <a:pPr lvl="0" defTabSz="426466">
              <a:lnSpc>
                <a:spcPct val="100000"/>
              </a:lnSpc>
              <a:spcBef>
                <a:spcPts val="3000"/>
              </a:spcBef>
              <a:defRPr sz="1800" cap="none">
                <a:solidFill>
                  <a:srgbClr val="000000"/>
                </a:solidFill>
              </a:defRPr>
            </a:pPr>
            <a:r>
              <a:rPr sz="3650">
                <a:solidFill>
                  <a:srgbClr val="290215"/>
                </a:solidFill>
                <a:latin typeface="Gill Sans"/>
                <a:ea typeface="Gill Sans"/>
                <a:cs typeface="Gill Sans"/>
                <a:sym typeface="Gill Sans"/>
              </a:rPr>
              <a:t>-Interesting Fact! Leeuwenhoek was the first person to see bacteria.  </a:t>
            </a:r>
          </a:p>
        </p:txBody>
      </p:sp>
      <p:sp>
        <p:nvSpPr>
          <p:cNvPr id="191" name="Shape 191"/>
          <p:cNvSpPr>
            <a:spLocks noGrp="1"/>
          </p:cNvSpPr>
          <p:nvPr>
            <p:ph type="body" idx="1"/>
          </p:nvPr>
        </p:nvSpPr>
        <p:spPr>
          <a:xfrm>
            <a:off x="508000" y="1168400"/>
            <a:ext cx="7909521" cy="838200"/>
          </a:xfrm>
          <a:prstGeom prst="rect">
            <a:avLst/>
          </a:prstGeom>
        </p:spPr>
        <p:txBody>
          <a:bodyPr/>
          <a:lstStyle>
            <a:lvl1pPr defTabSz="525779">
              <a:lnSpc>
                <a:spcPct val="100000"/>
              </a:lnSpc>
              <a:spcBef>
                <a:spcPts val="3700"/>
              </a:spcBef>
              <a:defRPr sz="4500"/>
            </a:lvl1pPr>
          </a:lstStyle>
          <a:p>
            <a:pPr lvl="0">
              <a:defRPr sz="1800">
                <a:solidFill>
                  <a:srgbClr val="000000"/>
                </a:solidFill>
              </a:defRPr>
            </a:pPr>
            <a:r>
              <a:rPr sz="4500">
                <a:solidFill>
                  <a:srgbClr val="606060"/>
                </a:solidFill>
              </a:rPr>
              <a:t>Finding Cells in Other Organisms</a:t>
            </a:r>
          </a:p>
        </p:txBody>
      </p:sp>
      <p:pic>
        <p:nvPicPr>
          <p:cNvPr id="192" name="7D16D177-CB74-41C1-BFDC-12ECB948D6F6-L0-001.png"/>
          <p:cNvPicPr/>
          <p:nvPr/>
        </p:nvPicPr>
        <p:blipFill>
          <a:blip r:embed="rId2" cstate="print">
            <a:extLst/>
          </a:blip>
          <a:stretch>
            <a:fillRect/>
          </a:stretch>
        </p:blipFill>
        <p:spPr>
          <a:xfrm>
            <a:off x="9243459" y="1494790"/>
            <a:ext cx="3428151" cy="2571114"/>
          </a:xfrm>
          <a:prstGeom prst="rect">
            <a:avLst/>
          </a:prstGeom>
          <a:ln w="12700">
            <a:miter lim="400000"/>
          </a:ln>
        </p:spPr>
      </p:pic>
      <p:pic>
        <p:nvPicPr>
          <p:cNvPr id="193" name="538C1CF5-714D-490A-8E5D-45A7AADC0D91-L0-001.png"/>
          <p:cNvPicPr/>
          <p:nvPr/>
        </p:nvPicPr>
        <p:blipFill>
          <a:blip r:embed="rId3" cstate="print">
            <a:extLst/>
          </a:blip>
          <a:stretch>
            <a:fillRect/>
          </a:stretch>
        </p:blipFill>
        <p:spPr>
          <a:xfrm>
            <a:off x="9242292" y="4024369"/>
            <a:ext cx="3430485" cy="2572864"/>
          </a:xfrm>
          <a:prstGeom prst="rect">
            <a:avLst/>
          </a:prstGeom>
          <a:ln w="12700">
            <a:miter lim="400000"/>
          </a:ln>
        </p:spPr>
      </p:pic>
      <p:pic>
        <p:nvPicPr>
          <p:cNvPr id="194" name="F377E85D-D79A-4F83-A573-DE6850F2FEED-L0-001.png"/>
          <p:cNvPicPr/>
          <p:nvPr/>
        </p:nvPicPr>
        <p:blipFill>
          <a:blip r:embed="rId4" cstate="print">
            <a:extLst/>
          </a:blip>
          <a:stretch>
            <a:fillRect/>
          </a:stretch>
        </p:blipFill>
        <p:spPr>
          <a:xfrm>
            <a:off x="9224575" y="6605951"/>
            <a:ext cx="3465918" cy="2599438"/>
          </a:xfrm>
          <a:prstGeom prst="rect">
            <a:avLst/>
          </a:prstGeom>
          <a:ln w="12700">
            <a:miter lim="400000"/>
          </a:ln>
        </p:spPr>
      </p:pic>
    </p:spTree>
  </p:cSld>
  <p:clrMapOvr>
    <a:masterClrMapping/>
  </p:clrMapOvr>
  <p:transition spd="slow">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 name="Group 198"/>
          <p:cNvGrpSpPr/>
          <p:nvPr/>
        </p:nvGrpSpPr>
        <p:grpSpPr>
          <a:xfrm>
            <a:off x="8179616" y="3707035"/>
            <a:ext cx="2891235" cy="2811463"/>
            <a:chOff x="-19050" y="-19050"/>
            <a:chExt cx="2891234" cy="2811462"/>
          </a:xfrm>
        </p:grpSpPr>
        <p:pic>
          <p:nvPicPr>
            <p:cNvPr id="197" name="BD58A546-E6FA-43FB-A593-F0500A7956F7-L0-001.jpeg"/>
            <p:cNvPicPr/>
            <p:nvPr/>
          </p:nvPicPr>
          <p:blipFill>
            <a:blip r:embed="rId2" cstate="print">
              <a:extLst/>
            </a:blip>
            <a:srcRect l="17225" r="17225"/>
            <a:stretch>
              <a:fillRect/>
            </a:stretch>
          </p:blipFill>
          <p:spPr>
            <a:xfrm>
              <a:off x="0" y="0"/>
              <a:ext cx="2852991" cy="2773372"/>
            </a:xfrm>
            <a:prstGeom prst="rect">
              <a:avLst/>
            </a:prstGeom>
            <a:ln>
              <a:noFill/>
            </a:ln>
            <a:effectLst/>
          </p:spPr>
        </p:pic>
        <p:pic>
          <p:nvPicPr>
            <p:cNvPr id="196" name="Picture 195"/>
            <p:cNvPicPr/>
            <p:nvPr/>
          </p:nvPicPr>
          <p:blipFill>
            <a:blip r:embed="rId3" cstate="print">
              <a:extLst/>
            </a:blip>
            <a:stretch>
              <a:fillRect/>
            </a:stretch>
          </p:blipFill>
          <p:spPr>
            <a:xfrm>
              <a:off x="-19050" y="-19050"/>
              <a:ext cx="2891235" cy="2811463"/>
            </a:xfrm>
            <a:prstGeom prst="rect">
              <a:avLst/>
            </a:prstGeom>
            <a:effectLst/>
          </p:spPr>
        </p:pic>
      </p:grpSp>
      <p:sp>
        <p:nvSpPr>
          <p:cNvPr id="199" name="Shape 199"/>
          <p:cNvSpPr>
            <a:spLocks noGrp="1"/>
          </p:cNvSpPr>
          <p:nvPr>
            <p:ph type="body" idx="1"/>
          </p:nvPr>
        </p:nvSpPr>
        <p:spPr>
          <a:xfrm>
            <a:off x="795176" y="5071020"/>
            <a:ext cx="6840378" cy="1922960"/>
          </a:xfrm>
          <a:prstGeom prst="rect">
            <a:avLst/>
          </a:prstGeom>
        </p:spPr>
        <p:txBody>
          <a:bodyPr/>
          <a:lstStyle>
            <a:lvl1pPr>
              <a:buBlip>
                <a:blip r:embed="rId4"/>
              </a:buBlip>
            </a:lvl1pPr>
          </a:lstStyle>
          <a:p>
            <a:pPr lvl="0">
              <a:defRPr sz="1800">
                <a:solidFill>
                  <a:srgbClr val="000000"/>
                </a:solidFill>
              </a:defRPr>
            </a:pPr>
            <a:r>
              <a:rPr sz="2400">
                <a:solidFill>
                  <a:srgbClr val="EEEEEE"/>
                </a:solidFill>
              </a:rPr>
              <a:t>Robert Hooke first saw the cells of a cork tree in 1673 but his microscope wasn't strong enough to see animal cells.</a:t>
            </a:r>
          </a:p>
        </p:txBody>
      </p:sp>
      <p:pic>
        <p:nvPicPr>
          <p:cNvPr id="200" name="4E3F1E4A-9CF7-4BB7-A0CA-7A1B25D6A7E2-L0-001.jpeg"/>
          <p:cNvPicPr/>
          <p:nvPr/>
        </p:nvPicPr>
        <p:blipFill>
          <a:blip r:embed="rId5" cstate="print">
            <a:extLst/>
          </a:blip>
          <a:stretch>
            <a:fillRect/>
          </a:stretch>
        </p:blipFill>
        <p:spPr>
          <a:xfrm>
            <a:off x="8215052" y="1529240"/>
            <a:ext cx="2820264" cy="2109352"/>
          </a:xfrm>
          <a:prstGeom prst="rect">
            <a:avLst/>
          </a:prstGeom>
          <a:ln w="12700">
            <a:miter lim="400000"/>
          </a:ln>
        </p:spPr>
      </p:pic>
      <p:sp>
        <p:nvSpPr>
          <p:cNvPr id="201" name="Shape 201"/>
          <p:cNvSpPr/>
          <p:nvPr/>
        </p:nvSpPr>
        <p:spPr>
          <a:xfrm rot="21600000">
            <a:off x="906777" y="1587548"/>
            <a:ext cx="7082402" cy="3416199"/>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defRPr>
                <a:solidFill>
                  <a:srgbClr val="EEEEEE"/>
                </a:solidFill>
                <a:latin typeface="Helvetica Neue Bold Condensed"/>
                <a:ea typeface="Helvetica Neue Bold Condensed"/>
                <a:cs typeface="Helvetica Neue Bold Condensed"/>
                <a:sym typeface="Helvetica Neue Bold Condensed"/>
              </a:defRPr>
            </a:lvl1pPr>
          </a:lstStyle>
          <a:p>
            <a:pPr lvl="0">
              <a:defRPr sz="1800">
                <a:solidFill>
                  <a:srgbClr val="000000"/>
                </a:solidFill>
              </a:defRPr>
            </a:pPr>
            <a:r>
              <a:rPr sz="3600">
                <a:solidFill>
                  <a:srgbClr val="EEEEEE"/>
                </a:solidFill>
              </a:rPr>
              <a:t>In 1673 Anton Van Leeuwenhoek made his own microscope he used them to look at pond scum, he looked at animal blood and he found that in humans and dogs that the cells are round and flat. </a:t>
            </a:r>
          </a:p>
        </p:txBody>
      </p:sp>
      <p:sp>
        <p:nvSpPr>
          <p:cNvPr id="202" name="Shape 202"/>
          <p:cNvSpPr/>
          <p:nvPr/>
        </p:nvSpPr>
        <p:spPr>
          <a:xfrm>
            <a:off x="1096911" y="7062422"/>
            <a:ext cx="9823155" cy="17398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defRPr>
                <a:solidFill>
                  <a:srgbClr val="EEEEEE"/>
                </a:solidFill>
                <a:latin typeface="Helvetica Neue Bold Condensed"/>
                <a:ea typeface="Helvetica Neue Bold Condensed"/>
                <a:cs typeface="Helvetica Neue Bold Condensed"/>
                <a:sym typeface="Helvetica Neue Bold Condensed"/>
              </a:defRPr>
            </a:lvl1pPr>
          </a:lstStyle>
          <a:p>
            <a:pPr lvl="0">
              <a:defRPr sz="1800">
                <a:solidFill>
                  <a:srgbClr val="000000"/>
                </a:solidFill>
              </a:defRPr>
            </a:pPr>
            <a:r>
              <a:rPr sz="3600">
                <a:solidFill>
                  <a:srgbClr val="EEEEEE"/>
                </a:solidFill>
              </a:rPr>
              <a:t>200 years later scientists concluded that cells are in all living things. In 1838 Matthias schemer found that all plant parts are made of cells. </a:t>
            </a:r>
          </a:p>
        </p:txBody>
      </p:sp>
      <p:sp>
        <p:nvSpPr>
          <p:cNvPr id="203" name="Shape 203"/>
          <p:cNvSpPr/>
          <p:nvPr/>
        </p:nvSpPr>
        <p:spPr>
          <a:xfrm>
            <a:off x="5775117" y="5334200"/>
            <a:ext cx="21728" cy="110398"/>
          </a:xfrm>
          <a:custGeom>
            <a:avLst/>
            <a:gdLst/>
            <a:ahLst/>
            <a:cxnLst>
              <a:cxn ang="0">
                <a:pos x="wd2" y="hd2"/>
              </a:cxn>
              <a:cxn ang="5400000">
                <a:pos x="wd2" y="hd2"/>
              </a:cxn>
              <a:cxn ang="10800000">
                <a:pos x="wd2" y="hd2"/>
              </a:cxn>
              <a:cxn ang="16200000">
                <a:pos x="wd2" y="hd2"/>
              </a:cxn>
            </a:cxnLst>
            <a:rect l="0" t="0" r="r" b="b"/>
            <a:pathLst>
              <a:path w="21600" h="21600" extrusionOk="0">
                <a:moveTo>
                  <a:pt x="21600" y="625"/>
                </a:moveTo>
                <a:lnTo>
                  <a:pt x="21600" y="20975"/>
                </a:lnTo>
                <a:cubicBezTo>
                  <a:pt x="21600" y="21320"/>
                  <a:pt x="20178" y="21600"/>
                  <a:pt x="18424" y="21600"/>
                </a:cubicBezTo>
                <a:lnTo>
                  <a:pt x="3176" y="21600"/>
                </a:lnTo>
                <a:cubicBezTo>
                  <a:pt x="1422" y="21600"/>
                  <a:pt x="0" y="21320"/>
                  <a:pt x="0" y="20975"/>
                </a:cubicBezTo>
                <a:lnTo>
                  <a:pt x="0" y="625"/>
                </a:lnTo>
                <a:cubicBezTo>
                  <a:pt x="0" y="280"/>
                  <a:pt x="1422" y="0"/>
                  <a:pt x="3176" y="0"/>
                </a:cubicBezTo>
                <a:lnTo>
                  <a:pt x="18424" y="0"/>
                </a:lnTo>
                <a:cubicBezTo>
                  <a:pt x="20178" y="0"/>
                  <a:pt x="21600" y="280"/>
                  <a:pt x="21600" y="625"/>
                </a:cubicBezTo>
                <a:close/>
              </a:path>
            </a:pathLst>
          </a:custGeom>
          <a:blipFill>
            <a:blip r:embed="rId6" cstate="print"/>
          </a:blipFill>
          <a:ln w="12700">
            <a:miter lim="400000"/>
          </a:ln>
        </p:spPr>
        <p:txBody>
          <a:bodyPr lIns="38100" tIns="38100" rIns="38100" bIns="38100" anchor="ctr"/>
          <a:lstStyle/>
          <a:p>
            <a:pPr lvl="0">
              <a:defRPr sz="2800">
                <a:solidFill>
                  <a:srgbClr val="EEEEEE"/>
                </a:solidFill>
                <a:effectLst>
                  <a:outerShdw blurRad="25400" dist="25400" dir="2388334" rotWithShape="0">
                    <a:srgbClr val="000000">
                      <a:alpha val="79310"/>
                    </a:srgbClr>
                  </a:outerShdw>
                </a:effectLst>
                <a:latin typeface="Helvetica Neue Bold Condensed"/>
                <a:ea typeface="Helvetica Neue Bold Condensed"/>
                <a:cs typeface="Helvetica Neue Bold Condensed"/>
                <a:sym typeface="Helvetica Neue Bold Condensed"/>
              </a:defRPr>
            </a:pPr>
            <a:endParaRPr/>
          </a:p>
        </p:txBody>
      </p:sp>
      <p:sp>
        <p:nvSpPr>
          <p:cNvPr id="204" name="Shape 204"/>
          <p:cNvSpPr/>
          <p:nvPr/>
        </p:nvSpPr>
        <p:spPr>
          <a:xfrm>
            <a:off x="5998988" y="5264149"/>
            <a:ext cx="1006824" cy="622301"/>
          </a:xfrm>
          <a:prstGeom prst="rect">
            <a:avLst/>
          </a:prstGeom>
          <a:ln w="12700">
            <a:miter lim="400000"/>
          </a:ln>
        </p:spPr>
        <p:txBody>
          <a:bodyPr wrap="none" lIns="50800" tIns="50800" rIns="50800" bIns="50800" anchor="ctr">
            <a:spAutoFit/>
          </a:bodyPr>
          <a:lstStyle/>
          <a:p>
            <a:pPr lvl="0"/>
            <a:endParaRP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iterate>
                                    <p:tmAbs val="0"/>
                                  </p:iterate>
                                  <p:childTnLst>
                                    <p:animEffect transition="out" filter="dissolve">
                                      <p:cBhvr>
                                        <p:cTn id="6" dur="1500" fill="hold"/>
                                        <p:tgtEl>
                                          <p:spTgt spid="201"/>
                                        </p:tgtEl>
                                      </p:cBhvr>
                                    </p:animEffect>
                                    <p:set>
                                      <p:cBhvr>
                                        <p:cTn id="7" fill="hold">
                                          <p:stCondLst>
                                            <p:cond delay="1499"/>
                                          </p:stCondLst>
                                        </p:cTn>
                                        <p:tgtEl>
                                          <p:spTgt spid="20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2" nodeType="clickEffect">
                                  <p:stCondLst>
                                    <p:cond delay="0"/>
                                  </p:stCondLst>
                                  <p:iterate>
                                    <p:tmAbs val="0"/>
                                  </p:iterate>
                                  <p:childTnLst>
                                    <p:animEffect transition="out" filter="wipe(left)">
                                      <p:cBhvr>
                                        <p:cTn id="11" dur="1000" fill="hold"/>
                                        <p:tgtEl>
                                          <p:spTgt spid="199"/>
                                        </p:tgtEl>
                                      </p:cBhvr>
                                    </p:animEffect>
                                    <p:set>
                                      <p:cBhvr>
                                        <p:cTn id="12" fill="hold">
                                          <p:stCondLst>
                                            <p:cond delay="999"/>
                                          </p:stCondLst>
                                        </p:cTn>
                                        <p:tgtEl>
                                          <p:spTgt spid="19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3" nodeType="clickEffect">
                                  <p:stCondLst>
                                    <p:cond delay="0"/>
                                  </p:stCondLst>
                                  <p:iterate>
                                    <p:tmAbs val="0"/>
                                  </p:iterate>
                                  <p:childTnLst>
                                    <p:animEffect transition="out" filter="wipe(down)">
                                      <p:cBhvr>
                                        <p:cTn id="16" dur="500" fill="hold"/>
                                        <p:tgtEl>
                                          <p:spTgt spid="202"/>
                                        </p:tgtEl>
                                      </p:cBhvr>
                                    </p:animEffect>
                                    <p:set>
                                      <p:cBhvr>
                                        <p:cTn id="17" fill="hold">
                                          <p:stCondLst>
                                            <p:cond delay="499"/>
                                          </p:stCondLst>
                                        </p:cTn>
                                        <p:tgtEl>
                                          <p:spTgt spid="20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4" nodeType="clickEffect">
                                  <p:stCondLst>
                                    <p:cond delay="0"/>
                                  </p:stCondLst>
                                  <p:iterate>
                                    <p:tmAbs val="0"/>
                                  </p:iterate>
                                  <p:childTnLst>
                                    <p:animEffect transition="out" filter="wipe(left)">
                                      <p:cBhvr>
                                        <p:cTn id="21" dur="2000" fill="hold"/>
                                        <p:tgtEl>
                                          <p:spTgt spid="200"/>
                                        </p:tgtEl>
                                      </p:cBhvr>
                                    </p:animEffect>
                                    <p:set>
                                      <p:cBhvr>
                                        <p:cTn id="22" fill="hold">
                                          <p:stCondLst>
                                            <p:cond delay="1999"/>
                                          </p:stCondLst>
                                        </p:cTn>
                                        <p:tgtEl>
                                          <p:spTgt spid="20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5" presetClass="exit" presetSubtype="2" fill="hold" grpId="5" nodeType="clickEffect">
                                  <p:stCondLst>
                                    <p:cond delay="0"/>
                                  </p:stCondLst>
                                  <p:iterate>
                                    <p:tmAbs val="0"/>
                                  </p:iterate>
                                  <p:childTnLst>
                                    <p:anim calcmode="lin" valueType="num">
                                      <p:cBhvr>
                                        <p:cTn id="26" dur="1500" fill="hold"/>
                                        <p:tgtEl>
                                          <p:spTgt spid="198"/>
                                        </p:tgtEl>
                                        <p:attrNameLst>
                                          <p:attrName>ppt_w</p:attrName>
                                        </p:attrNameLst>
                                      </p:cBhvr>
                                      <p:tavLst>
                                        <p:tav tm="0">
                                          <p:val>
                                            <p:strVal val="ppt_w"/>
                                          </p:val>
                                        </p:tav>
                                        <p:tav tm="100000">
                                          <p:val>
                                            <p:fltVal val="0"/>
                                          </p:val>
                                        </p:tav>
                                      </p:tavLst>
                                    </p:anim>
                                    <p:anim calcmode="lin" valueType="num">
                                      <p:cBhvr>
                                        <p:cTn id="27" dur="1500" fill="hold"/>
                                        <p:tgtEl>
                                          <p:spTgt spid="198"/>
                                        </p:tgtEl>
                                        <p:attrNameLst>
                                          <p:attrName>ppt_h</p:attrName>
                                        </p:attrNameLst>
                                      </p:cBhvr>
                                      <p:tavLst>
                                        <p:tav tm="0">
                                          <p:val>
                                            <p:strVal val="ppt_h"/>
                                          </p:val>
                                        </p:tav>
                                        <p:tav tm="100000">
                                          <p:val>
                                            <p:fltVal val="0"/>
                                          </p:val>
                                        </p:tav>
                                      </p:tavLst>
                                    </p:anim>
                                    <p:anim calcmode="lin" valueType="num">
                                      <p:cBhvr>
                                        <p:cTn id="28" dur="1500" fill="hold"/>
                                        <p:tgtEl>
                                          <p:spTgt spid="19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500" fill="hold"/>
                                        <p:tgtEl>
                                          <p:spTgt spid="19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fill="hold">
                                          <p:stCondLst>
                                            <p:cond delay="1499"/>
                                          </p:stCondLst>
                                        </p:cTn>
                                        <p:tgtEl>
                                          <p:spTgt spid="1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5" animBg="1" advAuto="0"/>
      <p:bldP spid="199" grpId="2" animBg="1" advAuto="0"/>
      <p:bldP spid="200" grpId="4" animBg="1" advAuto="0"/>
      <p:bldP spid="201" grpId="1" animBg="1" advAuto="0"/>
      <p:bldP spid="202" grpId="3"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045FDAAB-1647-427B-B9F2-287C70FA3962-L0-001.jpeg"/>
          <p:cNvPicPr/>
          <p:nvPr/>
        </p:nvPicPr>
        <p:blipFill>
          <a:blip r:embed="rId2" cstate="print">
            <a:extLst/>
          </a:blip>
          <a:stretch>
            <a:fillRect/>
          </a:stretch>
        </p:blipFill>
        <p:spPr>
          <a:xfrm>
            <a:off x="629223" y="2018416"/>
            <a:ext cx="3333751" cy="2667001"/>
          </a:xfrm>
          <a:prstGeom prst="rect">
            <a:avLst/>
          </a:prstGeom>
          <a:ln w="12700">
            <a:miter lim="400000"/>
          </a:ln>
        </p:spPr>
      </p:pic>
      <p:pic>
        <p:nvPicPr>
          <p:cNvPr id="207" name="EF3C4943-2316-41D6-B9B3-44A961095496-L0-001.jpeg"/>
          <p:cNvPicPr/>
          <p:nvPr/>
        </p:nvPicPr>
        <p:blipFill>
          <a:blip r:embed="rId3" cstate="print">
            <a:extLst/>
          </a:blip>
          <a:srcRect/>
          <a:stretch>
            <a:fillRect/>
          </a:stretch>
        </p:blipFill>
        <p:spPr>
          <a:xfrm>
            <a:off x="645760" y="5455932"/>
            <a:ext cx="1809751" cy="2731699"/>
          </a:xfrm>
          <a:prstGeom prst="rect">
            <a:avLst/>
          </a:prstGeom>
          <a:ln w="12700">
            <a:miter lim="400000"/>
          </a:ln>
        </p:spPr>
      </p:pic>
      <p:sp>
        <p:nvSpPr>
          <p:cNvPr id="208" name="Shape 208"/>
          <p:cNvSpPr/>
          <p:nvPr/>
        </p:nvSpPr>
        <p:spPr>
          <a:xfrm>
            <a:off x="2484488" y="1007359"/>
            <a:ext cx="8035824" cy="1422401"/>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defRPr sz="4400" b="1">
                <a:solidFill>
                  <a:srgbClr val="F12922"/>
                </a:solidFill>
                <a:latin typeface="Helvetica"/>
                <a:ea typeface="Helvetica"/>
                <a:cs typeface="Helvetica"/>
                <a:sym typeface="Helvetica"/>
              </a:defRPr>
            </a:lvl1pPr>
          </a:lstStyle>
          <a:p>
            <a:pPr lvl="0">
              <a:defRPr sz="1800" b="0">
                <a:solidFill>
                  <a:srgbClr val="000000"/>
                </a:solidFill>
              </a:defRPr>
            </a:pPr>
            <a:r>
              <a:rPr sz="4400" b="1">
                <a:solidFill>
                  <a:srgbClr val="F12922"/>
                </a:solidFill>
              </a:rPr>
              <a:t>Finding cells and other organisms</a:t>
            </a:r>
          </a:p>
        </p:txBody>
      </p:sp>
      <p:sp>
        <p:nvSpPr>
          <p:cNvPr id="209" name="Shape 209"/>
          <p:cNvSpPr/>
          <p:nvPr/>
        </p:nvSpPr>
        <p:spPr>
          <a:xfrm>
            <a:off x="2794490" y="4961071"/>
            <a:ext cx="3049328" cy="3234532"/>
          </a:xfrm>
          <a:prstGeom prst="rect">
            <a:avLst/>
          </a:prstGeom>
          <a:blipFill>
            <a:blip r:embed="rId4" cstate="print"/>
          </a:blipFill>
          <a:ln w="12700">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 val="1"/>
            </a:ext>
          </a:extLst>
        </p:spPr>
        <p:txBody>
          <a:bodyPr lIns="38100" tIns="38100" rIns="38100" bIns="38100" anchor="ctr"/>
          <a:lstStyle>
            <a:lvl1pPr>
              <a:defRPr>
                <a:solidFill>
                  <a:srgbClr val="FFFFFF"/>
                </a:solidFill>
                <a:latin typeface="Helvetica Light"/>
                <a:ea typeface="Helvetica Light"/>
                <a:cs typeface="Helvetica Light"/>
                <a:sym typeface="Helvetica Light"/>
              </a:defRPr>
            </a:lvl1pPr>
          </a:lstStyle>
          <a:p>
            <a:pPr lvl="0">
              <a:defRPr sz="1800">
                <a:solidFill>
                  <a:srgbClr val="000000"/>
                </a:solidFill>
              </a:defRPr>
            </a:pPr>
            <a:r>
              <a:rPr sz="3600">
                <a:solidFill>
                  <a:srgbClr val="FFFFFF"/>
                </a:solidFill>
              </a:rPr>
              <a:t>He found animalcules and he studied organisms </a:t>
            </a:r>
          </a:p>
        </p:txBody>
      </p:sp>
      <p:sp>
        <p:nvSpPr>
          <p:cNvPr id="210" name="Shape 210"/>
          <p:cNvSpPr/>
          <p:nvPr/>
        </p:nvSpPr>
        <p:spPr>
          <a:xfrm>
            <a:off x="7060889" y="5488146"/>
            <a:ext cx="4243678" cy="3022942"/>
          </a:xfrm>
          <a:prstGeom prst="rect">
            <a:avLst/>
          </a:prstGeom>
          <a:blipFill>
            <a:blip r:embed="rId4" cstate="print"/>
          </a:blipFill>
          <a:ln w="12700">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 val="1"/>
            </a:ext>
          </a:extLst>
        </p:spPr>
        <p:txBody>
          <a:bodyPr lIns="38100" tIns="38100" rIns="38100" bIns="38100" anchor="ctr"/>
          <a:lstStyle>
            <a:lvl1pPr>
              <a:defRPr sz="3800">
                <a:solidFill>
                  <a:srgbClr val="FFFFFF"/>
                </a:solidFill>
                <a:latin typeface="Helvetica Light"/>
                <a:ea typeface="Helvetica Light"/>
                <a:cs typeface="Helvetica Light"/>
                <a:sym typeface="Helvetica Light"/>
              </a:defRPr>
            </a:lvl1pPr>
          </a:lstStyle>
          <a:p>
            <a:pPr lvl="0">
              <a:defRPr sz="1800">
                <a:solidFill>
                  <a:srgbClr val="000000"/>
                </a:solidFill>
              </a:defRPr>
            </a:pPr>
            <a:r>
              <a:rPr sz="3800">
                <a:solidFill>
                  <a:srgbClr val="FFFFFF"/>
                </a:solidFill>
              </a:rPr>
              <a:t>He found that blood cells in frogs, fish, and birds have oval blood cells, and dogs no humans have round flat blood cells. </a:t>
            </a:r>
          </a:p>
        </p:txBody>
      </p:sp>
      <p:sp>
        <p:nvSpPr>
          <p:cNvPr id="211" name="Shape 211"/>
          <p:cNvSpPr/>
          <p:nvPr/>
        </p:nvSpPr>
        <p:spPr>
          <a:xfrm>
            <a:off x="6649419" y="2276550"/>
            <a:ext cx="3333751" cy="2667001"/>
          </a:xfrm>
          <a:prstGeom prst="rect">
            <a:avLst/>
          </a:prstGeom>
          <a:blipFill>
            <a:blip r:embed="rId4" cstate="print"/>
          </a:blipFill>
          <a:ln w="12700">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 val="1"/>
            </a:ext>
          </a:extLst>
        </p:spPr>
        <p:txBody>
          <a:bodyPr lIns="38100" tIns="38100" rIns="38100" bIns="38100" anchor="ctr"/>
          <a:lstStyle>
            <a:lvl1pPr>
              <a:defRPr sz="3000">
                <a:solidFill>
                  <a:srgbClr val="FFFFFF"/>
                </a:solidFill>
                <a:latin typeface="Helvetica Light"/>
                <a:ea typeface="Helvetica Light"/>
                <a:cs typeface="Helvetica Light"/>
                <a:sym typeface="Helvetica Light"/>
              </a:defRPr>
            </a:lvl1pPr>
          </a:lstStyle>
          <a:p>
            <a:pPr lvl="0">
              <a:defRPr sz="1800">
                <a:solidFill>
                  <a:srgbClr val="000000"/>
                </a:solidFill>
              </a:defRPr>
            </a:pPr>
            <a:r>
              <a:rPr sz="3000">
                <a:solidFill>
                  <a:srgbClr val="FFFFFF"/>
                </a:solidFill>
              </a:rPr>
              <a:t>Anton van Leeuwenhoek was a Dutch merchant that made his own microscopes.</a:t>
            </a:r>
          </a:p>
        </p:txBody>
      </p:sp>
      <p:sp>
        <p:nvSpPr>
          <p:cNvPr id="212" name="Shape 212"/>
          <p:cNvSpPr/>
          <p:nvPr/>
        </p:nvSpPr>
        <p:spPr>
          <a:xfrm>
            <a:off x="5741785" y="3269257"/>
            <a:ext cx="620414" cy="681587"/>
          </a:xfrm>
          <a:prstGeom prst="star5">
            <a:avLst>
              <a:gd name="adj" fmla="val 19100"/>
              <a:gd name="hf" fmla="val 105146"/>
              <a:gd name="vf" fmla="val 110557"/>
            </a:avLst>
          </a:prstGeom>
          <a:gradFill>
            <a:gsLst>
              <a:gs pos="0">
                <a:srgbClr val="FBFBFB"/>
              </a:gs>
              <a:gs pos="100000">
                <a:srgbClr val="BEBEBE"/>
              </a:gs>
            </a:gsLst>
            <a:lin ang="5400000"/>
          </a:gradFill>
          <a:ln w="3175">
            <a:miter lim="400000"/>
          </a:ln>
          <a:effectLst>
            <a:outerShdw blurRad="25400" dist="12700" dir="5400000" rotWithShape="0">
              <a:srgbClr val="000000">
                <a:alpha val="50000"/>
              </a:srgbClr>
            </a:outerShdw>
          </a:effectLst>
        </p:spPr>
        <p:txBody>
          <a:bodyPr lIns="38100" tIns="38100" rIns="38100" bIns="38100" anchor="ctr"/>
          <a:lstStyle/>
          <a:p>
            <a:pPr lvl="0">
              <a:defRPr sz="2200">
                <a:solidFill>
                  <a:srgbClr val="000000"/>
                </a:solidFill>
                <a:latin typeface="Helvetica Light"/>
                <a:ea typeface="Helvetica Light"/>
                <a:cs typeface="Helvetica Light"/>
                <a:sym typeface="Helvetica Light"/>
              </a:defRPr>
            </a:pPr>
            <a:endParaRPr/>
          </a:p>
        </p:txBody>
      </p:sp>
      <p:sp>
        <p:nvSpPr>
          <p:cNvPr id="213" name="Shape 213"/>
          <p:cNvSpPr/>
          <p:nvPr/>
        </p:nvSpPr>
        <p:spPr>
          <a:xfrm>
            <a:off x="6989906" y="4750961"/>
            <a:ext cx="773862" cy="735986"/>
          </a:xfrm>
          <a:prstGeom prst="star5">
            <a:avLst>
              <a:gd name="adj" fmla="val 19100"/>
              <a:gd name="hf" fmla="val 105146"/>
              <a:gd name="vf" fmla="val 110557"/>
            </a:avLst>
          </a:prstGeom>
          <a:gradFill>
            <a:gsLst>
              <a:gs pos="0">
                <a:srgbClr val="FBFBFB"/>
              </a:gs>
              <a:gs pos="100000">
                <a:srgbClr val="BEBEBE"/>
              </a:gs>
            </a:gsLst>
            <a:lin ang="5400000"/>
          </a:gradFill>
          <a:ln w="3175">
            <a:miter lim="400000"/>
          </a:ln>
          <a:effectLst>
            <a:outerShdw blurRad="25400" dist="12700" dir="5400000" rotWithShape="0">
              <a:srgbClr val="000000">
                <a:alpha val="50000"/>
              </a:srgbClr>
            </a:outerShdw>
          </a:effectLst>
        </p:spPr>
        <p:txBody>
          <a:bodyPr lIns="38100" tIns="38100" rIns="38100" bIns="38100" anchor="ctr"/>
          <a:lstStyle/>
          <a:p>
            <a:pPr lvl="0">
              <a:defRPr sz="2200">
                <a:solidFill>
                  <a:srgbClr val="000000"/>
                </a:solidFill>
                <a:latin typeface="Helvetica Light"/>
                <a:ea typeface="Helvetica Light"/>
                <a:cs typeface="Helvetica Light"/>
                <a:sym typeface="Helvetica Light"/>
              </a:defRPr>
            </a:pPr>
            <a:endParaRPr/>
          </a:p>
        </p:txBody>
      </p:sp>
      <p:sp>
        <p:nvSpPr>
          <p:cNvPr id="214" name="Shape 214"/>
          <p:cNvSpPr/>
          <p:nvPr/>
        </p:nvSpPr>
        <p:spPr>
          <a:xfrm>
            <a:off x="9765108" y="3763824"/>
            <a:ext cx="1213029" cy="1153659"/>
          </a:xfrm>
          <a:prstGeom prst="star5">
            <a:avLst>
              <a:gd name="adj" fmla="val 19531"/>
              <a:gd name="hf" fmla="val 105146"/>
              <a:gd name="vf" fmla="val 110557"/>
            </a:avLst>
          </a:prstGeom>
          <a:gradFill>
            <a:gsLst>
              <a:gs pos="0">
                <a:srgbClr val="FBFBFB"/>
              </a:gs>
              <a:gs pos="100000">
                <a:srgbClr val="BEBEBE"/>
              </a:gs>
            </a:gsLst>
            <a:lin ang="5400000"/>
          </a:gradFill>
          <a:ln w="3175">
            <a:miter lim="400000"/>
          </a:ln>
          <a:effectLst>
            <a:outerShdw blurRad="25400" dist="12700" dir="5400000" rotWithShape="0">
              <a:srgbClr val="000000">
                <a:alpha val="50000"/>
              </a:srgbClr>
            </a:outerShdw>
          </a:effectLst>
        </p:spPr>
        <p:txBody>
          <a:bodyPr lIns="38100" tIns="38100" rIns="38100" bIns="38100" anchor="ctr"/>
          <a:lstStyle/>
          <a:p>
            <a:pPr lvl="0">
              <a:defRPr sz="2200">
                <a:solidFill>
                  <a:srgbClr val="000000"/>
                </a:solidFill>
                <a:latin typeface="Helvetica Light"/>
                <a:ea typeface="Helvetica Light"/>
                <a:cs typeface="Helvetica Light"/>
                <a:sym typeface="Helvetica Light"/>
              </a:defRPr>
            </a:pPr>
            <a:endParaRPr/>
          </a:p>
        </p:txBody>
      </p:sp>
      <p:sp>
        <p:nvSpPr>
          <p:cNvPr id="215" name="Shape 215"/>
          <p:cNvSpPr/>
          <p:nvPr/>
        </p:nvSpPr>
        <p:spPr>
          <a:xfrm>
            <a:off x="5767597" y="7359272"/>
            <a:ext cx="1073905" cy="1021345"/>
          </a:xfrm>
          <a:prstGeom prst="star5">
            <a:avLst>
              <a:gd name="adj" fmla="val 19100"/>
              <a:gd name="hf" fmla="val 105146"/>
              <a:gd name="vf" fmla="val 110557"/>
            </a:avLst>
          </a:prstGeom>
          <a:gradFill>
            <a:gsLst>
              <a:gs pos="0">
                <a:srgbClr val="FBFBFB"/>
              </a:gs>
              <a:gs pos="100000">
                <a:srgbClr val="BEBEBE"/>
              </a:gs>
            </a:gsLst>
            <a:lin ang="5400000"/>
          </a:gradFill>
          <a:ln w="3175">
            <a:miter lim="400000"/>
          </a:ln>
          <a:effectLst>
            <a:outerShdw blurRad="25400" dist="12700" dir="5400000" rotWithShape="0">
              <a:srgbClr val="000000">
                <a:alpha val="50000"/>
              </a:srgbClr>
            </a:outerShdw>
          </a:effectLst>
        </p:spPr>
        <p:txBody>
          <a:bodyPr lIns="38100" tIns="38100" rIns="38100" bIns="38100" anchor="ctr"/>
          <a:lstStyle/>
          <a:p>
            <a:pPr lvl="0">
              <a:defRPr sz="2200">
                <a:solidFill>
                  <a:srgbClr val="000000"/>
                </a:solidFill>
                <a:latin typeface="Helvetica Light"/>
                <a:ea typeface="Helvetica Light"/>
                <a:cs typeface="Helvetica Light"/>
                <a:sym typeface="Helvetica Light"/>
              </a:defRPr>
            </a:pPr>
            <a:endParaRPr/>
          </a:p>
        </p:txBody>
      </p:sp>
    </p:spTree>
  </p:cSld>
  <p:clrMapOvr>
    <a:masterClrMapping/>
  </p:clrMapOvr>
  <p:transition spd="slow" advClick="0" advTm="0">
    <p:cover dir="d"/>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208"/>
                                        </p:tgtEl>
                                        <p:attrNameLst>
                                          <p:attrName>style.visibility</p:attrName>
                                        </p:attrNameLst>
                                      </p:cBhvr>
                                      <p:to>
                                        <p:strVal val="visible"/>
                                      </p:to>
                                    </p:set>
                                    <p:animEffect transition="in" filter="dissolve">
                                      <p:cBhvr>
                                        <p:cTn id="7" dur="500"/>
                                        <p:tgtEl>
                                          <p:spTgt spid="208"/>
                                        </p:tgtEl>
                                      </p:cBhvr>
                                    </p:animEffect>
                                  </p:childTnLst>
                                </p:cTn>
                              </p:par>
                            </p:childTnLst>
                          </p:cTn>
                        </p:par>
                        <p:par>
                          <p:cTn id="8" fill="hold">
                            <p:stCondLst>
                              <p:cond delay="500"/>
                            </p:stCondLst>
                            <p:childTnLst>
                              <p:par>
                                <p:cTn id="9" presetID="2" presetClass="entr" presetSubtype="8" fill="hold" grpId="2" nodeType="afterEffect">
                                  <p:stCondLst>
                                    <p:cond delay="0"/>
                                  </p:stCondLst>
                                  <p:iterate type="lt">
                                    <p:tmAbs val="0"/>
                                  </p:iterate>
                                  <p:childTnLst>
                                    <p:set>
                                      <p:cBhvr>
                                        <p:cTn id="10" fill="hold"/>
                                        <p:tgtEl>
                                          <p:spTgt spid="209"/>
                                        </p:tgtEl>
                                        <p:attrNameLst>
                                          <p:attrName>style.visibility</p:attrName>
                                        </p:attrNameLst>
                                      </p:cBhvr>
                                      <p:to>
                                        <p:strVal val="visible"/>
                                      </p:to>
                                    </p:set>
                                    <p:anim calcmode="lin" valueType="num">
                                      <p:cBhvr>
                                        <p:cTn id="11" dur="1000" fill="hold"/>
                                        <p:tgtEl>
                                          <p:spTgt spid="209"/>
                                        </p:tgtEl>
                                        <p:attrNameLst>
                                          <p:attrName>ppt_x</p:attrName>
                                        </p:attrNameLst>
                                      </p:cBhvr>
                                      <p:tavLst>
                                        <p:tav tm="0">
                                          <p:val>
                                            <p:strVal val="0-#ppt_w/2"/>
                                          </p:val>
                                        </p:tav>
                                        <p:tav tm="100000">
                                          <p:val>
                                            <p:strVal val="#ppt_x"/>
                                          </p:val>
                                        </p:tav>
                                      </p:tavLst>
                                    </p:anim>
                                    <p:anim calcmode="lin" valueType="num">
                                      <p:cBhvr>
                                        <p:cTn id="12" dur="1000" fill="hold"/>
                                        <p:tgtEl>
                                          <p:spTgt spid="209"/>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8" fill="hold" grpId="3" nodeType="afterEffect">
                                  <p:stCondLst>
                                    <p:cond delay="0"/>
                                  </p:stCondLst>
                                  <p:iterate type="lt">
                                    <p:tmAbs val="0"/>
                                  </p:iterate>
                                  <p:childTnLst>
                                    <p:set>
                                      <p:cBhvr>
                                        <p:cTn id="15" fill="hold"/>
                                        <p:tgtEl>
                                          <p:spTgt spid="211"/>
                                        </p:tgtEl>
                                        <p:attrNameLst>
                                          <p:attrName>style.visibility</p:attrName>
                                        </p:attrNameLst>
                                      </p:cBhvr>
                                      <p:to>
                                        <p:strVal val="visible"/>
                                      </p:to>
                                    </p:set>
                                    <p:anim calcmode="lin" valueType="num">
                                      <p:cBhvr>
                                        <p:cTn id="16" dur="2000" fill="hold"/>
                                        <p:tgtEl>
                                          <p:spTgt spid="211"/>
                                        </p:tgtEl>
                                        <p:attrNameLst>
                                          <p:attrName>ppt_x</p:attrName>
                                        </p:attrNameLst>
                                      </p:cBhvr>
                                      <p:tavLst>
                                        <p:tav tm="0">
                                          <p:val>
                                            <p:strVal val="0-#ppt_w/2"/>
                                          </p:val>
                                        </p:tav>
                                        <p:tav tm="100000">
                                          <p:val>
                                            <p:strVal val="#ppt_x"/>
                                          </p:val>
                                        </p:tav>
                                      </p:tavLst>
                                    </p:anim>
                                    <p:anim calcmode="lin" valueType="num">
                                      <p:cBhvr>
                                        <p:cTn id="17" dur="2000" fill="hold"/>
                                        <p:tgtEl>
                                          <p:spTgt spid="211"/>
                                        </p:tgtEl>
                                        <p:attrNameLst>
                                          <p:attrName>ppt_y</p:attrName>
                                        </p:attrNameLst>
                                      </p:cBhvr>
                                      <p:tavLst>
                                        <p:tav tm="0">
                                          <p:val>
                                            <p:strVal val="#ppt_y"/>
                                          </p:val>
                                        </p:tav>
                                        <p:tav tm="100000">
                                          <p:val>
                                            <p:strVal val="#ppt_y"/>
                                          </p:val>
                                        </p:tav>
                                      </p:tavLst>
                                    </p:anim>
                                  </p:childTnLst>
                                </p:cTn>
                              </p:par>
                            </p:childTnLst>
                          </p:cTn>
                        </p:par>
                        <p:par>
                          <p:cTn id="18" fill="hold">
                            <p:stCondLst>
                              <p:cond delay="3500"/>
                            </p:stCondLst>
                            <p:childTnLst>
                              <p:par>
                                <p:cTn id="19" presetID="2" presetClass="entr" presetSubtype="8" fill="hold" grpId="4" nodeType="afterEffect">
                                  <p:stCondLst>
                                    <p:cond delay="0"/>
                                  </p:stCondLst>
                                  <p:iterate type="lt">
                                    <p:tmAbs val="0"/>
                                  </p:iterate>
                                  <p:childTnLst>
                                    <p:set>
                                      <p:cBhvr>
                                        <p:cTn id="20" fill="hold"/>
                                        <p:tgtEl>
                                          <p:spTgt spid="210"/>
                                        </p:tgtEl>
                                        <p:attrNameLst>
                                          <p:attrName>style.visibility</p:attrName>
                                        </p:attrNameLst>
                                      </p:cBhvr>
                                      <p:to>
                                        <p:strVal val="visible"/>
                                      </p:to>
                                    </p:set>
                                    <p:anim calcmode="lin" valueType="num">
                                      <p:cBhvr>
                                        <p:cTn id="21" dur="2000" fill="hold"/>
                                        <p:tgtEl>
                                          <p:spTgt spid="210"/>
                                        </p:tgtEl>
                                        <p:attrNameLst>
                                          <p:attrName>ppt_x</p:attrName>
                                        </p:attrNameLst>
                                      </p:cBhvr>
                                      <p:tavLst>
                                        <p:tav tm="0">
                                          <p:val>
                                            <p:strVal val="0-#ppt_w/2"/>
                                          </p:val>
                                        </p:tav>
                                        <p:tav tm="100000">
                                          <p:val>
                                            <p:strVal val="#ppt_x"/>
                                          </p:val>
                                        </p:tav>
                                      </p:tavLst>
                                    </p:anim>
                                    <p:anim calcmode="lin" valueType="num">
                                      <p:cBhvr>
                                        <p:cTn id="22" dur="2000" fill="hold"/>
                                        <p:tgtEl>
                                          <p:spTgt spid="2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5" nodeType="clickEffect">
                                  <p:stCondLst>
                                    <p:cond delay="0"/>
                                  </p:stCondLst>
                                  <p:iterate>
                                    <p:tmAbs val="0"/>
                                  </p:iterate>
                                  <p:childTnLst>
                                    <p:animEffect transition="out" filter="dissolve">
                                      <p:cBhvr>
                                        <p:cTn id="26" dur="1500" fill="hold"/>
                                        <p:tgtEl>
                                          <p:spTgt spid="210"/>
                                        </p:tgtEl>
                                      </p:cBhvr>
                                    </p:animEffect>
                                    <p:set>
                                      <p:cBhvr>
                                        <p:cTn id="27" fill="hold">
                                          <p:stCondLst>
                                            <p:cond delay="1499"/>
                                          </p:stCondLst>
                                        </p:cTn>
                                        <p:tgtEl>
                                          <p:spTgt spid="2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6" nodeType="clickEffect">
                                  <p:stCondLst>
                                    <p:cond delay="0"/>
                                  </p:stCondLst>
                                  <p:iterate>
                                    <p:tmAbs val="0"/>
                                  </p:iterate>
                                  <p:childTnLst>
                                    <p:animEffect transition="out" filter="dissolve">
                                      <p:cBhvr>
                                        <p:cTn id="31" dur="1500" fill="hold"/>
                                        <p:tgtEl>
                                          <p:spTgt spid="209"/>
                                        </p:tgtEl>
                                      </p:cBhvr>
                                    </p:animEffect>
                                    <p:set>
                                      <p:cBhvr>
                                        <p:cTn id="32" fill="hold">
                                          <p:stCondLst>
                                            <p:cond delay="1499"/>
                                          </p:stCondLst>
                                        </p:cTn>
                                        <p:tgtEl>
                                          <p:spTgt spid="20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7" nodeType="clickEffect">
                                  <p:stCondLst>
                                    <p:cond delay="0"/>
                                  </p:stCondLst>
                                  <p:iterate>
                                    <p:tmAbs val="0"/>
                                  </p:iterate>
                                  <p:childTnLst>
                                    <p:animEffect transition="out" filter="dissolve">
                                      <p:cBhvr>
                                        <p:cTn id="36" dur="1750" fill="hold"/>
                                        <p:tgtEl>
                                          <p:spTgt spid="211"/>
                                        </p:tgtEl>
                                      </p:cBhvr>
                                    </p:animEffect>
                                    <p:set>
                                      <p:cBhvr>
                                        <p:cTn id="37" fill="hold">
                                          <p:stCondLst>
                                            <p:cond delay="1749"/>
                                          </p:stCondLst>
                                        </p:cTn>
                                        <p:tgtEl>
                                          <p:spTgt spid="211"/>
                                        </p:tgtEl>
                                        <p:attrNameLst>
                                          <p:attrName>style.visibility</p:attrName>
                                        </p:attrNameLst>
                                      </p:cBhvr>
                                      <p:to>
                                        <p:strVal val="hidden"/>
                                      </p:to>
                                    </p:set>
                                  </p:childTnLst>
                                </p:cTn>
                              </p:par>
                            </p:childTnLst>
                          </p:cTn>
                        </p:par>
                        <p:par>
                          <p:cTn id="38" fill="hold">
                            <p:stCondLst>
                              <p:cond delay="1750"/>
                            </p:stCondLst>
                            <p:childTnLst>
                              <p:par>
                                <p:cTn id="39" presetID="9" presetClass="entr" presetSubtype="0" fill="hold" grpId="8" nodeType="afterEffect">
                                  <p:stCondLst>
                                    <p:cond delay="0"/>
                                  </p:stCondLst>
                                  <p:iterate>
                                    <p:tmAbs val="0"/>
                                  </p:iterate>
                                  <p:childTnLst>
                                    <p:set>
                                      <p:cBhvr>
                                        <p:cTn id="40" fill="hold"/>
                                        <p:tgtEl>
                                          <p:spTgt spid="206"/>
                                        </p:tgtEl>
                                        <p:attrNameLst>
                                          <p:attrName>style.visibility</p:attrName>
                                        </p:attrNameLst>
                                      </p:cBhvr>
                                      <p:to>
                                        <p:strVal val="visible"/>
                                      </p:to>
                                    </p:set>
                                    <p:animEffect transition="in" filter="dissolve">
                                      <p:cBhvr>
                                        <p:cTn id="41" dur="1500"/>
                                        <p:tgtEl>
                                          <p:spTgt spid="206"/>
                                        </p:tgtEl>
                                      </p:cBhvr>
                                    </p:animEffect>
                                  </p:childTnLst>
                                </p:cTn>
                              </p:par>
                            </p:childTnLst>
                          </p:cTn>
                        </p:par>
                        <p:par>
                          <p:cTn id="42" fill="hold">
                            <p:stCondLst>
                              <p:cond delay="3250"/>
                            </p:stCondLst>
                            <p:childTnLst>
                              <p:par>
                                <p:cTn id="43" presetID="9" presetClass="entr" presetSubtype="0" fill="hold" grpId="9" nodeType="afterEffect">
                                  <p:stCondLst>
                                    <p:cond delay="0"/>
                                  </p:stCondLst>
                                  <p:iterate>
                                    <p:tmAbs val="0"/>
                                  </p:iterate>
                                  <p:childTnLst>
                                    <p:set>
                                      <p:cBhvr>
                                        <p:cTn id="44" fill="hold"/>
                                        <p:tgtEl>
                                          <p:spTgt spid="207"/>
                                        </p:tgtEl>
                                        <p:attrNameLst>
                                          <p:attrName>style.visibility</p:attrName>
                                        </p:attrNameLst>
                                      </p:cBhvr>
                                      <p:to>
                                        <p:strVal val="visible"/>
                                      </p:to>
                                    </p:set>
                                    <p:animEffect transition="in" filter="dissolve">
                                      <p:cBhvr>
                                        <p:cTn id="45" dur="1500"/>
                                        <p:tgtEl>
                                          <p:spTgt spid="207"/>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grpId="10" nodeType="clickEffect">
                                  <p:stCondLst>
                                    <p:cond delay="0"/>
                                  </p:stCondLst>
                                  <p:iterate>
                                    <p:tmAbs val="0"/>
                                  </p:iterate>
                                  <p:childTnLst>
                                    <p:animEffect transition="out" filter="dissolve">
                                      <p:cBhvr>
                                        <p:cTn id="49" dur="1500" fill="hold"/>
                                        <p:tgtEl>
                                          <p:spTgt spid="207"/>
                                        </p:tgtEl>
                                      </p:cBhvr>
                                    </p:animEffect>
                                    <p:set>
                                      <p:cBhvr>
                                        <p:cTn id="50" fill="hold">
                                          <p:stCondLst>
                                            <p:cond delay="1499"/>
                                          </p:stCondLst>
                                        </p:cTn>
                                        <p:tgtEl>
                                          <p:spTgt spid="20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9" presetClass="exit" presetSubtype="0" fill="hold" grpId="11" nodeType="clickEffect">
                                  <p:stCondLst>
                                    <p:cond delay="0"/>
                                  </p:stCondLst>
                                  <p:iterate>
                                    <p:tmAbs val="0"/>
                                  </p:iterate>
                                  <p:childTnLst>
                                    <p:animEffect transition="out" filter="dissolve">
                                      <p:cBhvr>
                                        <p:cTn id="54" dur="1500" fill="hold"/>
                                        <p:tgtEl>
                                          <p:spTgt spid="206"/>
                                        </p:tgtEl>
                                      </p:cBhvr>
                                    </p:animEffect>
                                    <p:set>
                                      <p:cBhvr>
                                        <p:cTn id="55" fill="hold">
                                          <p:stCondLst>
                                            <p:cond delay="1499"/>
                                          </p:stCondLst>
                                        </p:cTn>
                                        <p:tgtEl>
                                          <p:spTgt spid="20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9" presetClass="exit" presetSubtype="0" fill="hold" grpId="12" nodeType="clickEffect">
                                  <p:stCondLst>
                                    <p:cond delay="0"/>
                                  </p:stCondLst>
                                  <p:iterate>
                                    <p:tmAbs val="0"/>
                                  </p:iterate>
                                  <p:childTnLst>
                                    <p:animEffect transition="out" filter="dissolve">
                                      <p:cBhvr>
                                        <p:cTn id="59" dur="1500" fill="hold"/>
                                        <p:tgtEl>
                                          <p:spTgt spid="208"/>
                                        </p:tgtEl>
                                      </p:cBhvr>
                                    </p:animEffect>
                                    <p:set>
                                      <p:cBhvr>
                                        <p:cTn id="60" fill="hold">
                                          <p:stCondLst>
                                            <p:cond delay="1499"/>
                                          </p:stCondLst>
                                        </p:cTn>
                                        <p:tgtEl>
                                          <p:spTgt spid="2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8" animBg="1" advAuto="0"/>
      <p:bldP spid="206" grpId="11" animBg="1" advAuto="0"/>
      <p:bldP spid="207" grpId="9" animBg="1" advAuto="0"/>
      <p:bldP spid="207" grpId="10" animBg="1" advAuto="0"/>
      <p:bldP spid="208" grpId="1" animBg="1" advAuto="0"/>
      <p:bldP spid="208" grpId="12" animBg="1" advAuto="0"/>
      <p:bldP spid="209" grpId="2" animBg="1" advAuto="0"/>
      <p:bldP spid="209" grpId="6" animBg="1" advAuto="0"/>
      <p:bldP spid="210" grpId="4" animBg="1" advAuto="0"/>
      <p:bldP spid="210" grpId="5" animBg="1" advAuto="0"/>
      <p:bldP spid="211" grpId="3" animBg="1" advAuto="0"/>
      <p:bldP spid="211" grpId="7"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216"/>
          <p:cNvPicPr/>
          <p:nvPr/>
        </p:nvPicPr>
        <p:blipFill>
          <a:blip r:embed="rId2" cstate="print">
            <a:extLst/>
          </a:blip>
          <a:stretch>
            <a:fillRect/>
          </a:stretch>
        </p:blipFill>
        <p:spPr>
          <a:xfrm rot="1132306">
            <a:off x="6641174" y="2751159"/>
            <a:ext cx="5183452" cy="5775282"/>
          </a:xfrm>
          <a:prstGeom prst="rect">
            <a:avLst/>
          </a:prstGeom>
        </p:spPr>
      </p:pic>
      <p:sp>
        <p:nvSpPr>
          <p:cNvPr id="218" name="Shape 218"/>
          <p:cNvSpPr>
            <a:spLocks noGrp="1"/>
          </p:cNvSpPr>
          <p:nvPr>
            <p:ph type="title"/>
          </p:nvPr>
        </p:nvSpPr>
        <p:spPr>
          <a:prstGeom prst="rect">
            <a:avLst/>
          </a:prstGeom>
        </p:spPr>
        <p:txBody>
          <a:bodyPr/>
          <a:lstStyle>
            <a:lvl1pPr>
              <a:defRPr sz="8500">
                <a:solidFill>
                  <a:srgbClr val="021543"/>
                </a:solidFill>
                <a:latin typeface="Noteworthy Light"/>
                <a:ea typeface="Noteworthy Light"/>
                <a:cs typeface="Noteworthy Light"/>
                <a:sym typeface="Noteworthy Light"/>
              </a:defRPr>
            </a:lvl1pPr>
          </a:lstStyle>
          <a:p>
            <a:pPr lvl="0">
              <a:defRPr sz="1800">
                <a:solidFill>
                  <a:srgbClr val="000000"/>
                </a:solidFill>
              </a:defRPr>
            </a:pPr>
            <a:r>
              <a:rPr sz="8500">
                <a:solidFill>
                  <a:srgbClr val="021543"/>
                </a:solidFill>
              </a:rPr>
              <a:t>Cell Size</a:t>
            </a:r>
          </a:p>
        </p:txBody>
      </p:sp>
      <p:sp>
        <p:nvSpPr>
          <p:cNvPr id="219" name="Shape 219"/>
          <p:cNvSpPr>
            <a:spLocks noGrp="1"/>
          </p:cNvSpPr>
          <p:nvPr>
            <p:ph type="body" idx="1"/>
          </p:nvPr>
        </p:nvSpPr>
        <p:spPr>
          <a:xfrm>
            <a:off x="1100666" y="2381263"/>
            <a:ext cx="5016501" cy="5837741"/>
          </a:xfrm>
          <a:prstGeom prst="rect">
            <a:avLst/>
          </a:prstGeom>
        </p:spPr>
        <p:txBody>
          <a:bodyPr/>
          <a:lstStyle/>
          <a:p>
            <a:pPr marL="283590" lvl="0" indent="-283590" defTabSz="449833">
              <a:spcBef>
                <a:spcPts val="2100"/>
              </a:spcBef>
              <a:buBlip>
                <a:blip r:embed="rId3"/>
              </a:buBlip>
              <a:defRPr sz="1800">
                <a:solidFill>
                  <a:srgbClr val="000000"/>
                </a:solidFill>
              </a:defRPr>
            </a:pPr>
            <a:r>
              <a:rPr sz="2309">
                <a:solidFill>
                  <a:srgbClr val="3E231A"/>
                </a:solidFill>
              </a:rPr>
              <a:t>I bet you're wondering, why are cells so small? The answer is simple. As a cell gets larger, it needs more food and produces more waste. So, the smaller it is, the less food it needs, and the less waste it produces!Cells handle food and waste by their outer surface</a:t>
            </a:r>
          </a:p>
          <a:p>
            <a:pPr marL="283590" lvl="0" indent="-283590" defTabSz="449833">
              <a:spcBef>
                <a:spcPts val="2100"/>
              </a:spcBef>
              <a:buBlip>
                <a:blip r:embed="rId3"/>
              </a:buBlip>
              <a:defRPr sz="1800">
                <a:solidFill>
                  <a:srgbClr val="000000"/>
                </a:solidFill>
              </a:defRPr>
            </a:pPr>
            <a:r>
              <a:rPr sz="2309" u="sng">
                <a:solidFill>
                  <a:srgbClr val="3E231A"/>
                </a:solidFill>
              </a:rPr>
              <a:t>Cells are small because they get an equal amount of food and produce an equal amount of waste</a:t>
            </a:r>
          </a:p>
        </p:txBody>
      </p:sp>
    </p:spTree>
  </p:cSld>
  <p:clrMapOvr>
    <a:masterClrMapping/>
  </p:clrMapOvr>
  <p:transition spd="med" advClick="0" advTm="0">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18"/>
                                        </p:tgtEl>
                                        <p:attrNameLst>
                                          <p:attrName>style.visibility</p:attrName>
                                        </p:attrNameLst>
                                      </p:cBhvr>
                                      <p:to>
                                        <p:strVal val="visible"/>
                                      </p:to>
                                    </p:set>
                                    <p:animEffect transition="in" filter="wipe(left)">
                                      <p:cBhvr>
                                        <p:cTn id="7" dur="2000"/>
                                        <p:tgtEl>
                                          <p:spTgt spid="218"/>
                                        </p:tgtEl>
                                      </p:cBhvr>
                                    </p:animEffect>
                                  </p:childTnLst>
                                </p:cTn>
                              </p:par>
                            </p:childTnLst>
                          </p:cTn>
                        </p:par>
                        <p:par>
                          <p:cTn id="8" fill="hold">
                            <p:stCondLst>
                              <p:cond delay="2000"/>
                            </p:stCondLst>
                            <p:childTnLst>
                              <p:par>
                                <p:cTn id="9" presetID="9" presetClass="entr" presetSubtype="0" fill="hold" grpId="2" nodeType="afterEffect">
                                  <p:stCondLst>
                                    <p:cond delay="250"/>
                                  </p:stCondLst>
                                  <p:iterate>
                                    <p:tmAbs val="0"/>
                                  </p:iterate>
                                  <p:childTnLst>
                                    <p:set>
                                      <p:cBhvr>
                                        <p:cTn id="10" fill="hold"/>
                                        <p:tgtEl>
                                          <p:spTgt spid="219"/>
                                        </p:tgtEl>
                                        <p:attrNameLst>
                                          <p:attrName>style.visibility</p:attrName>
                                        </p:attrNameLst>
                                      </p:cBhvr>
                                      <p:to>
                                        <p:strVal val="visible"/>
                                      </p:to>
                                    </p:set>
                                    <p:animEffect transition="in" filter="dissolve">
                                      <p:cBhvr>
                                        <p:cTn id="11" dur="1500"/>
                                        <p:tgtEl>
                                          <p:spTgt spid="219"/>
                                        </p:tgtEl>
                                      </p:cBhvr>
                                    </p:animEffect>
                                  </p:childTnLst>
                                </p:cTn>
                              </p:par>
                            </p:childTnLst>
                          </p:cTn>
                        </p:par>
                        <p:par>
                          <p:cTn id="12" fill="hold">
                            <p:stCondLst>
                              <p:cond delay="3750"/>
                            </p:stCondLst>
                            <p:childTnLst>
                              <p:par>
                                <p:cTn id="13" presetID="9" presetClass="entr" presetSubtype="0" fill="hold" grpId="3" nodeType="afterEffect">
                                  <p:stCondLst>
                                    <p:cond delay="250"/>
                                  </p:stCondLst>
                                  <p:iterate>
                                    <p:tmAbs val="0"/>
                                  </p:iterate>
                                  <p:childTnLst>
                                    <p:set>
                                      <p:cBhvr>
                                        <p:cTn id="14" fill="hold"/>
                                        <p:tgtEl>
                                          <p:spTgt spid="217"/>
                                        </p:tgtEl>
                                        <p:attrNameLst>
                                          <p:attrName>style.visibility</p:attrName>
                                        </p:attrNameLst>
                                      </p:cBhvr>
                                      <p:to>
                                        <p:strVal val="visible"/>
                                      </p:to>
                                    </p:set>
                                    <p:animEffect transition="in" filter="dissolve">
                                      <p:cBhvr>
                                        <p:cTn id="15" dur="3000"/>
                                        <p:tgtEl>
                                          <p:spTgt spid="217"/>
                                        </p:tgtEl>
                                      </p:cBhvr>
                                    </p:animEffect>
                                  </p:childTnLst>
                                </p:cTn>
                              </p:par>
                            </p:childTnLst>
                          </p:cTn>
                        </p:par>
                        <p:par>
                          <p:cTn id="16" fill="hold">
                            <p:stCondLst>
                              <p:cond delay="7000"/>
                            </p:stCondLst>
                            <p:childTnLst>
                              <p:par>
                                <p:cTn id="17" presetID="9" presetClass="exit" presetSubtype="2" fill="hold" grpId="4" nodeType="afterEffect">
                                  <p:stCondLst>
                                    <p:cond delay="18000"/>
                                  </p:stCondLst>
                                  <p:iterate>
                                    <p:tmAbs val="0"/>
                                  </p:iterate>
                                  <p:childTnLst>
                                    <p:animEffect transition="out" filter="dissolve(left)">
                                      <p:cBhvr>
                                        <p:cTn id="18" dur="2500" fill="hold"/>
                                        <p:tgtEl>
                                          <p:spTgt spid="219"/>
                                        </p:tgtEl>
                                      </p:cBhvr>
                                    </p:animEffect>
                                    <p:set>
                                      <p:cBhvr>
                                        <p:cTn id="19" fill="hold">
                                          <p:stCondLst>
                                            <p:cond delay="2499"/>
                                          </p:stCondLst>
                                        </p:cTn>
                                        <p:tgtEl>
                                          <p:spTgt spid="219"/>
                                        </p:tgtEl>
                                        <p:attrNameLst>
                                          <p:attrName>style.visibility</p:attrName>
                                        </p:attrNameLst>
                                      </p:cBhvr>
                                      <p:to>
                                        <p:strVal val="hidden"/>
                                      </p:to>
                                    </p:set>
                                  </p:childTnLst>
                                </p:cTn>
                              </p:par>
                            </p:childTnLst>
                          </p:cTn>
                        </p:par>
                        <p:par>
                          <p:cTn id="20" fill="hold">
                            <p:stCondLst>
                              <p:cond delay="27500"/>
                            </p:stCondLst>
                            <p:childTnLst>
                              <p:par>
                                <p:cTn id="21" presetID="9" presetClass="exit" presetSubtype="2" fill="hold" grpId="5" nodeType="afterEffect">
                                  <p:stCondLst>
                                    <p:cond delay="250"/>
                                  </p:stCondLst>
                                  <p:iterate>
                                    <p:tmAbs val="0"/>
                                  </p:iterate>
                                  <p:childTnLst>
                                    <p:animEffect transition="out" filter="dissolve(left)">
                                      <p:cBhvr>
                                        <p:cTn id="22" dur="2500" fill="hold"/>
                                        <p:tgtEl>
                                          <p:spTgt spid="217"/>
                                        </p:tgtEl>
                                      </p:cBhvr>
                                    </p:animEffect>
                                    <p:set>
                                      <p:cBhvr>
                                        <p:cTn id="23" fill="hold">
                                          <p:stCondLst>
                                            <p:cond delay="2499"/>
                                          </p:stCondLst>
                                        </p:cTn>
                                        <p:tgtEl>
                                          <p:spTgt spid="217"/>
                                        </p:tgtEl>
                                        <p:attrNameLst>
                                          <p:attrName>style.visibility</p:attrName>
                                        </p:attrNameLst>
                                      </p:cBhvr>
                                      <p:to>
                                        <p:strVal val="hidden"/>
                                      </p:to>
                                    </p:set>
                                  </p:childTnLst>
                                </p:cTn>
                              </p:par>
                            </p:childTnLst>
                          </p:cTn>
                        </p:par>
                        <p:par>
                          <p:cTn id="24" fill="hold">
                            <p:stCondLst>
                              <p:cond delay="30250"/>
                            </p:stCondLst>
                            <p:childTnLst>
                              <p:par>
                                <p:cTn id="25" presetID="9" presetClass="exit" presetSubtype="2" fill="hold" grpId="6" nodeType="afterEffect">
                                  <p:stCondLst>
                                    <p:cond delay="250"/>
                                  </p:stCondLst>
                                  <p:iterate>
                                    <p:tmAbs val="0"/>
                                  </p:iterate>
                                  <p:childTnLst>
                                    <p:animEffect transition="out" filter="dissolve(left)">
                                      <p:cBhvr>
                                        <p:cTn id="26" dur="2500" fill="hold"/>
                                        <p:tgtEl>
                                          <p:spTgt spid="218"/>
                                        </p:tgtEl>
                                      </p:cBhvr>
                                    </p:animEffect>
                                    <p:set>
                                      <p:cBhvr>
                                        <p:cTn id="27" fill="hold">
                                          <p:stCondLst>
                                            <p:cond delay="2499"/>
                                          </p:stCondLst>
                                        </p:cTn>
                                        <p:tgtEl>
                                          <p:spTgt spid="2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3" animBg="1" advAuto="0"/>
      <p:bldP spid="217" grpId="5" animBg="1" advAuto="0"/>
      <p:bldP spid="218" grpId="1" animBg="1" advAuto="0"/>
      <p:bldP spid="218" grpId="6" animBg="1" advAuto="0"/>
      <p:bldP spid="219" grpId="2" animBg="1" advAuto="0"/>
      <p:bldP spid="219" grpId="4"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8BF5EB82-321D-4C02-AF94-49CE76D13AB7-L0-001.jpeg"/>
          <p:cNvPicPr/>
          <p:nvPr/>
        </p:nvPicPr>
        <p:blipFill>
          <a:blip r:embed="rId2" cstate="print">
            <a:extLst/>
          </a:blip>
          <a:stretch>
            <a:fillRect/>
          </a:stretch>
        </p:blipFill>
        <p:spPr>
          <a:xfrm>
            <a:off x="8382600" y="6157091"/>
            <a:ext cx="3817662" cy="2879990"/>
          </a:xfrm>
          <a:prstGeom prst="rect">
            <a:avLst/>
          </a:prstGeom>
          <a:ln w="12700">
            <a:miter lim="400000"/>
          </a:ln>
        </p:spPr>
      </p:pic>
      <p:sp>
        <p:nvSpPr>
          <p:cNvPr id="222" name="Shape 222"/>
          <p:cNvSpPr>
            <a:spLocks noGrp="1"/>
          </p:cNvSpPr>
          <p:nvPr>
            <p:ph type="title"/>
          </p:nvPr>
        </p:nvSpPr>
        <p:spPr>
          <a:xfrm>
            <a:off x="4215138" y="-284657"/>
            <a:ext cx="4200526" cy="3028952"/>
          </a:xfrm>
          <a:prstGeom prst="rect">
            <a:avLst/>
          </a:prstGeom>
        </p:spPr>
        <p:txBody>
          <a:bodyPr/>
          <a:lstStyle/>
          <a:p>
            <a:pPr lvl="0">
              <a:defRPr sz="1800">
                <a:solidFill>
                  <a:srgbClr val="000000"/>
                </a:solidFill>
              </a:defRPr>
            </a:pPr>
            <a:r>
              <a:rPr sz="6600">
                <a:solidFill>
                  <a:srgbClr val="3E231A"/>
                </a:solidFill>
              </a:rPr>
              <a:t>Cell Size</a:t>
            </a:r>
          </a:p>
        </p:txBody>
      </p:sp>
      <p:sp>
        <p:nvSpPr>
          <p:cNvPr id="223" name="Shape 223"/>
          <p:cNvSpPr>
            <a:spLocks noGrp="1"/>
          </p:cNvSpPr>
          <p:nvPr>
            <p:ph type="body" idx="1"/>
          </p:nvPr>
        </p:nvSpPr>
        <p:spPr>
          <a:xfrm>
            <a:off x="3683000" y="-1724026"/>
            <a:ext cx="4200526" cy="2200276"/>
          </a:xfrm>
          <a:prstGeom prst="rect">
            <a:avLst/>
          </a:prstGeom>
        </p:spPr>
        <p:txBody>
          <a:bodyPr/>
          <a:lstStyle/>
          <a:p>
            <a:pPr lvl="0"/>
            <a:endParaRPr/>
          </a:p>
        </p:txBody>
      </p:sp>
      <p:sp>
        <p:nvSpPr>
          <p:cNvPr id="224" name="Shape 224"/>
          <p:cNvSpPr/>
          <p:nvPr/>
        </p:nvSpPr>
        <p:spPr>
          <a:xfrm rot="10311">
            <a:off x="885323" y="2471975"/>
            <a:ext cx="10860156" cy="168939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b">
            <a:normAutofit/>
          </a:bodyPr>
          <a:lstStyle/>
          <a:p>
            <a:pPr lvl="0" algn="l" defTabSz="403097">
              <a:defRPr sz="1800">
                <a:solidFill>
                  <a:srgbClr val="000000"/>
                </a:solidFill>
              </a:defRPr>
            </a:pPr>
            <a:r>
              <a:rPr sz="2622">
                <a:latin typeface="Noteworthy Light"/>
                <a:ea typeface="Noteworthy Light"/>
                <a:cs typeface="Noteworthy Light"/>
                <a:sym typeface="Noteworthy Light"/>
              </a:rPr>
              <a:t>With most cells, you can't see them without a microscope. For example, with the letter i, it would take 50 human cells to cover the dot alone! But some are as big like an egg yolk. </a:t>
            </a:r>
            <a:r>
              <a:rPr sz="2622" u="sng">
                <a:latin typeface="Noteworthy Bold"/>
                <a:ea typeface="Noteworthy Bold"/>
                <a:cs typeface="Noteworthy Bold"/>
                <a:sym typeface="Noteworthy Bold"/>
              </a:rPr>
              <a:t>Did you know that an egg yolk is one big cell?</a:t>
            </a:r>
          </a:p>
        </p:txBody>
      </p:sp>
      <p:sp>
        <p:nvSpPr>
          <p:cNvPr id="225" name="Shape 225"/>
          <p:cNvSpPr/>
          <p:nvPr/>
        </p:nvSpPr>
        <p:spPr>
          <a:xfrm rot="10311">
            <a:off x="943828" y="4085466"/>
            <a:ext cx="11117144" cy="1213522"/>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b">
            <a:normAutofit/>
          </a:bodyPr>
          <a:lstStyle>
            <a:lvl1pPr algn="l" defTabSz="484886">
              <a:defRPr sz="2822">
                <a:solidFill>
                  <a:srgbClr val="000000"/>
                </a:solidFill>
                <a:latin typeface="Noteworthy Light"/>
                <a:ea typeface="Noteworthy Light"/>
                <a:cs typeface="Noteworthy Light"/>
                <a:sym typeface="Noteworthy Light"/>
              </a:defRPr>
            </a:lvl1pPr>
          </a:lstStyle>
          <a:p>
            <a:pPr lvl="0">
              <a:defRPr sz="1800"/>
            </a:pPr>
            <a:r>
              <a:rPr sz="2822"/>
              <a:t>Cells are also able to eat as well! They take in food and get rid of wastes through their outer surface. Weird right? Imagine if we ate like that...</a:t>
            </a:r>
          </a:p>
        </p:txBody>
      </p:sp>
      <p:pic>
        <p:nvPicPr>
          <p:cNvPr id="226" name="E8E09A02-FEAB-4F7F-8AD4-177B917F9E3D-L0-001.jpeg"/>
          <p:cNvPicPr/>
          <p:nvPr/>
        </p:nvPicPr>
        <p:blipFill>
          <a:blip r:embed="rId3" cstate="print">
            <a:extLst/>
          </a:blip>
          <a:stretch>
            <a:fillRect/>
          </a:stretch>
        </p:blipFill>
        <p:spPr>
          <a:xfrm>
            <a:off x="4388759" y="6254870"/>
            <a:ext cx="3725028" cy="2782210"/>
          </a:xfrm>
          <a:prstGeom prst="rect">
            <a:avLst/>
          </a:prstGeom>
          <a:ln w="12700">
            <a:miter lim="400000"/>
          </a:ln>
        </p:spPr>
      </p:pic>
      <p:pic>
        <p:nvPicPr>
          <p:cNvPr id="227" name="B37B7596-203B-4AA4-B32D-C675560B1EB4-L0-001.jpeg"/>
          <p:cNvPicPr/>
          <p:nvPr/>
        </p:nvPicPr>
        <p:blipFill>
          <a:blip r:embed="rId4" cstate="print">
            <a:extLst/>
          </a:blip>
          <a:stretch>
            <a:fillRect/>
          </a:stretch>
        </p:blipFill>
        <p:spPr>
          <a:xfrm>
            <a:off x="965434" y="5847988"/>
            <a:ext cx="3291593" cy="3276425"/>
          </a:xfrm>
          <a:prstGeom prst="rect">
            <a:avLst/>
          </a:prstGeom>
          <a:ln w="12700">
            <a:miter lim="400000"/>
          </a:ln>
        </p:spPr>
      </p:pic>
    </p:spTree>
  </p:cSld>
  <p:clrMapOvr>
    <a:masterClrMapping/>
  </p:clrMapOvr>
  <p:transition>
    <p:blinds dir="vert"/>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21"/>
                                        </p:tgtEl>
                                        <p:attrNameLst>
                                          <p:attrName>style.visibility</p:attrName>
                                        </p:attrNameLst>
                                      </p:cBhvr>
                                      <p:to>
                                        <p:strVal val="visible"/>
                                      </p:to>
                                    </p:set>
                                    <p:animEffect transition="in" filter="wipe(left)">
                                      <p:cBhvr>
                                        <p:cTn id="7" dur="50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type="lt">
                                    <p:tmAbs val="0"/>
                                  </p:iterate>
                                  <p:childTnLst>
                                    <p:set>
                                      <p:cBhvr>
                                        <p:cTn id="11" fill="hold"/>
                                        <p:tgtEl>
                                          <p:spTgt spid="22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8" fill="hold" grpId="3" nodeType="clickEffect">
                                  <p:stCondLst>
                                    <p:cond delay="0"/>
                                  </p:stCondLst>
                                  <p:iterate>
                                    <p:tmAbs val="0"/>
                                  </p:iterate>
                                  <p:childTnLst>
                                    <p:animEffect transition="out" filter="wipe(left)">
                                      <p:cBhvr>
                                        <p:cTn id="15" dur="1000" fill="hold"/>
                                        <p:tgtEl>
                                          <p:spTgt spid="224"/>
                                        </p:tgtEl>
                                      </p:cBhvr>
                                    </p:animEffect>
                                    <p:set>
                                      <p:cBhvr>
                                        <p:cTn id="16" fill="hold">
                                          <p:stCondLst>
                                            <p:cond delay="999"/>
                                          </p:stCondLst>
                                        </p:cTn>
                                        <p:tgtEl>
                                          <p:spTgt spid="2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grpId="4" nodeType="clickEffect">
                                  <p:stCondLst>
                                    <p:cond delay="0"/>
                                  </p:stCondLst>
                                  <p:iterate>
                                    <p:tmAbs val="0"/>
                                  </p:iterate>
                                  <p:childTnLst>
                                    <p:animEffect transition="out" filter="wipe(left)">
                                      <p:cBhvr>
                                        <p:cTn id="20" dur="500" fill="hold"/>
                                        <p:tgtEl>
                                          <p:spTgt spid="221"/>
                                        </p:tgtEl>
                                      </p:cBhvr>
                                    </p:animEffect>
                                    <p:set>
                                      <p:cBhvr>
                                        <p:cTn id="21" fill="hold">
                                          <p:stCondLst>
                                            <p:cond delay="499"/>
                                          </p:stCondLst>
                                        </p:cTn>
                                        <p:tgtEl>
                                          <p:spTgt spid="22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5" nodeType="clickEffect">
                                  <p:stCondLst>
                                    <p:cond delay="0"/>
                                  </p:stCondLst>
                                  <p:iterate>
                                    <p:tmAbs val="0"/>
                                  </p:iterate>
                                  <p:childTnLst>
                                    <p:set>
                                      <p:cBhvr>
                                        <p:cTn id="25" fill="hold"/>
                                        <p:tgtEl>
                                          <p:spTgt spid="227"/>
                                        </p:tgtEl>
                                        <p:attrNameLst>
                                          <p:attrName>style.visibility</p:attrName>
                                        </p:attrNameLst>
                                      </p:cBhvr>
                                      <p:to>
                                        <p:strVal val="visible"/>
                                      </p:to>
                                    </p:set>
                                    <p:animEffect transition="in" filter="wipe(left)">
                                      <p:cBhvr>
                                        <p:cTn id="26" dur="1000"/>
                                        <p:tgtEl>
                                          <p:spTgt spid="22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6" nodeType="clickEffect">
                                  <p:stCondLst>
                                    <p:cond delay="0"/>
                                  </p:stCondLst>
                                  <p:iterate type="lt">
                                    <p:tmAbs val="0"/>
                                  </p:iterate>
                                  <p:childTnLst>
                                    <p:set>
                                      <p:cBhvr>
                                        <p:cTn id="30" fill="hold"/>
                                        <p:tgtEl>
                                          <p:spTgt spid="2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7" nodeType="clickEffect">
                                  <p:stCondLst>
                                    <p:cond delay="0"/>
                                  </p:stCondLst>
                                  <p:iterate>
                                    <p:tmAbs val="0"/>
                                  </p:iterate>
                                  <p:childTnLst>
                                    <p:animEffect transition="out" filter="wipe(left)">
                                      <p:cBhvr>
                                        <p:cTn id="34" dur="1000" fill="hold"/>
                                        <p:tgtEl>
                                          <p:spTgt spid="227"/>
                                        </p:tgtEl>
                                      </p:cBhvr>
                                    </p:animEffect>
                                    <p:set>
                                      <p:cBhvr>
                                        <p:cTn id="35" fill="hold">
                                          <p:stCondLst>
                                            <p:cond delay="999"/>
                                          </p:stCondLst>
                                        </p:cTn>
                                        <p:tgtEl>
                                          <p:spTgt spid="22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xit" presetSubtype="8" fill="hold" grpId="8" nodeType="clickEffect">
                                  <p:stCondLst>
                                    <p:cond delay="0"/>
                                  </p:stCondLst>
                                  <p:iterate>
                                    <p:tmAbs val="0"/>
                                  </p:iterate>
                                  <p:childTnLst>
                                    <p:animEffect transition="out" filter="wipe(left)">
                                      <p:cBhvr>
                                        <p:cTn id="39" dur="1000" fill="hold"/>
                                        <p:tgtEl>
                                          <p:spTgt spid="225"/>
                                        </p:tgtEl>
                                      </p:cBhvr>
                                    </p:animEffect>
                                    <p:set>
                                      <p:cBhvr>
                                        <p:cTn id="40" fill="hold">
                                          <p:stCondLst>
                                            <p:cond delay="999"/>
                                          </p:stCondLst>
                                        </p:cTn>
                                        <p:tgtEl>
                                          <p:spTgt spid="2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9" nodeType="clickEffect">
                                  <p:stCondLst>
                                    <p:cond delay="0"/>
                                  </p:stCondLst>
                                  <p:iterate>
                                    <p:tmAbs val="0"/>
                                  </p:iterate>
                                  <p:childTnLst>
                                    <p:set>
                                      <p:cBhvr>
                                        <p:cTn id="44" fill="hold"/>
                                        <p:tgtEl>
                                          <p:spTgt spid="226"/>
                                        </p:tgtEl>
                                        <p:attrNameLst>
                                          <p:attrName>style.visibility</p:attrName>
                                        </p:attrNameLst>
                                      </p:cBhvr>
                                      <p:to>
                                        <p:strVal val="visible"/>
                                      </p:to>
                                    </p:set>
                                    <p:animEffect transition="in" filter="wipe(left)">
                                      <p:cBhvr>
                                        <p:cTn id="45" dur="1000"/>
                                        <p:tgtEl>
                                          <p:spTgt spid="22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xit" presetSubtype="8" fill="hold" grpId="10" nodeType="clickEffect">
                                  <p:stCondLst>
                                    <p:cond delay="0"/>
                                  </p:stCondLst>
                                  <p:iterate>
                                    <p:tmAbs val="0"/>
                                  </p:iterate>
                                  <p:childTnLst>
                                    <p:animEffect transition="out" filter="wipe(left)">
                                      <p:cBhvr>
                                        <p:cTn id="49" dur="2000" fill="hold"/>
                                        <p:tgtEl>
                                          <p:spTgt spid="226"/>
                                        </p:tgtEl>
                                      </p:cBhvr>
                                    </p:animEffect>
                                    <p:set>
                                      <p:cBhvr>
                                        <p:cTn id="50" fill="hold">
                                          <p:stCondLst>
                                            <p:cond delay="1999"/>
                                          </p:stCondLst>
                                        </p:cTn>
                                        <p:tgtEl>
                                          <p:spTgt spid="2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1" animBg="1" advAuto="0"/>
      <p:bldP spid="221" grpId="4" animBg="1" advAuto="0"/>
      <p:bldP spid="224" grpId="2" animBg="1" advAuto="0"/>
      <p:bldP spid="224" grpId="3" animBg="1" advAuto="0"/>
      <p:bldP spid="225" grpId="6" animBg="1" advAuto="0"/>
      <p:bldP spid="225" grpId="8" animBg="1" advAuto="0"/>
      <p:bldP spid="226" grpId="9" animBg="1" advAuto="0"/>
      <p:bldP spid="226" grpId="10" animBg="1" advAuto="0"/>
      <p:bldP spid="227" grpId="5" animBg="1" advAuto="0"/>
      <p:bldP spid="227" grpId="7"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Picture 228"/>
          <p:cNvPicPr/>
          <p:nvPr/>
        </p:nvPicPr>
        <p:blipFill>
          <a:blip r:embed="rId2" cstate="print">
            <a:extLst/>
          </a:blip>
          <a:stretch>
            <a:fillRect/>
          </a:stretch>
        </p:blipFill>
        <p:spPr>
          <a:xfrm>
            <a:off x="2124357" y="121740"/>
            <a:ext cx="9693370" cy="6248036"/>
          </a:xfrm>
          <a:prstGeom prst="rect">
            <a:avLst/>
          </a:prstGeom>
        </p:spPr>
      </p:pic>
      <p:pic>
        <p:nvPicPr>
          <p:cNvPr id="230" name="Picture 229"/>
          <p:cNvPicPr/>
          <p:nvPr/>
        </p:nvPicPr>
        <p:blipFill>
          <a:blip r:embed="rId3" cstate="print">
            <a:extLst/>
          </a:blip>
          <a:stretch>
            <a:fillRect/>
          </a:stretch>
        </p:blipFill>
        <p:spPr>
          <a:xfrm>
            <a:off x="8064713" y="4663452"/>
            <a:ext cx="4127888" cy="4302867"/>
          </a:xfrm>
          <a:prstGeom prst="rect">
            <a:avLst/>
          </a:prstGeom>
        </p:spPr>
      </p:pic>
      <p:pic>
        <p:nvPicPr>
          <p:cNvPr id="231" name="E564AB16-D468-4308-A7A7-4D8B9FE2BBDA-L0-001.jpeg"/>
          <p:cNvPicPr/>
          <p:nvPr/>
        </p:nvPicPr>
        <p:blipFill>
          <a:blip r:embed="rId4" cstate="print">
            <a:extLst/>
          </a:blip>
          <a:stretch>
            <a:fillRect/>
          </a:stretch>
        </p:blipFill>
        <p:spPr>
          <a:xfrm>
            <a:off x="946060" y="4512748"/>
            <a:ext cx="3374126" cy="4604275"/>
          </a:xfrm>
          <a:prstGeom prst="rect">
            <a:avLst/>
          </a:prstGeom>
          <a:ln w="12700">
            <a:miter lim="400000"/>
          </a:ln>
        </p:spPr>
      </p:pic>
    </p:spTree>
  </p:cSld>
  <p:clrMapOvr>
    <a:masterClrMapping/>
  </p:clrMapOvr>
  <p:transition spd="med" advClick="0" advTm="0">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250"/>
                                  </p:stCondLst>
                                  <p:iterate>
                                    <p:tmAbs val="0"/>
                                  </p:iterate>
                                  <p:childTnLst>
                                    <p:set>
                                      <p:cBhvr>
                                        <p:cTn id="6" fill="hold"/>
                                        <p:tgtEl>
                                          <p:spTgt spid="229"/>
                                        </p:tgtEl>
                                        <p:attrNameLst>
                                          <p:attrName>style.visibility</p:attrName>
                                        </p:attrNameLst>
                                      </p:cBhvr>
                                      <p:to>
                                        <p:strVal val="visible"/>
                                      </p:to>
                                    </p:set>
                                    <p:animEffect transition="in" filter="wipe(left)">
                                      <p:cBhvr>
                                        <p:cTn id="7" dur="1000"/>
                                        <p:tgtEl>
                                          <p:spTgt spid="229"/>
                                        </p:tgtEl>
                                      </p:cBhvr>
                                    </p:animEffect>
                                  </p:childTnLst>
                                </p:cTn>
                              </p:par>
                            </p:childTnLst>
                          </p:cTn>
                        </p:par>
                        <p:par>
                          <p:cTn id="8" fill="hold">
                            <p:stCondLst>
                              <p:cond delay="1250"/>
                            </p:stCondLst>
                            <p:childTnLst>
                              <p:par>
                                <p:cTn id="9" presetID="15" presetClass="entr" presetSubtype="9" fill="hold" grpId="2" nodeType="afterEffect">
                                  <p:stCondLst>
                                    <p:cond delay="250"/>
                                  </p:stCondLst>
                                  <p:iterate>
                                    <p:tmAbs val="0"/>
                                  </p:iterate>
                                  <p:childTnLst>
                                    <p:set>
                                      <p:cBhvr>
                                        <p:cTn id="10" fill="hold"/>
                                        <p:tgtEl>
                                          <p:spTgt spid="230"/>
                                        </p:tgtEl>
                                        <p:attrNameLst>
                                          <p:attrName>style.visibility</p:attrName>
                                        </p:attrNameLst>
                                      </p:cBhvr>
                                      <p:to>
                                        <p:strVal val="visible"/>
                                      </p:to>
                                    </p:set>
                                    <p:anim calcmode="lin" valueType="num">
                                      <p:cBhvr>
                                        <p:cTn id="11" dur="1000" fill="hold"/>
                                        <p:tgtEl>
                                          <p:spTgt spid="230"/>
                                        </p:tgtEl>
                                        <p:attrNameLst>
                                          <p:attrName>ppt_w</p:attrName>
                                        </p:attrNameLst>
                                      </p:cBhvr>
                                      <p:tavLst>
                                        <p:tav tm="0">
                                          <p:val>
                                            <p:fltVal val="0"/>
                                          </p:val>
                                        </p:tav>
                                        <p:tav tm="100000">
                                          <p:val>
                                            <p:strVal val="#ppt_w"/>
                                          </p:val>
                                        </p:tav>
                                      </p:tavLst>
                                    </p:anim>
                                    <p:anim calcmode="lin" valueType="num">
                                      <p:cBhvr>
                                        <p:cTn id="12" dur="1000" fill="hold"/>
                                        <p:tgtEl>
                                          <p:spTgt spid="230"/>
                                        </p:tgtEl>
                                        <p:attrNameLst>
                                          <p:attrName>ppt_h</p:attrName>
                                        </p:attrNameLst>
                                      </p:cBhvr>
                                      <p:tavLst>
                                        <p:tav tm="0">
                                          <p:val>
                                            <p:fltVal val="0"/>
                                          </p:val>
                                        </p:tav>
                                        <p:tav tm="100000">
                                          <p:val>
                                            <p:strVal val="#ppt_h"/>
                                          </p:val>
                                        </p:tav>
                                      </p:tavLst>
                                    </p:anim>
                                    <p:anim calcmode="lin" valueType="num">
                                      <p:cBhvr>
                                        <p:cTn id="13" dur="1000" fill="hold"/>
                                        <p:tgtEl>
                                          <p:spTgt spid="230"/>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30"/>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2500"/>
                            </p:stCondLst>
                            <p:childTnLst>
                              <p:par>
                                <p:cTn id="16" presetID="2" presetClass="entr" presetSubtype="8" fill="hold" grpId="3" nodeType="afterEffect">
                                  <p:stCondLst>
                                    <p:cond delay="250"/>
                                  </p:stCondLst>
                                  <p:iterate>
                                    <p:tmAbs val="0"/>
                                  </p:iterate>
                                  <p:childTnLst>
                                    <p:set>
                                      <p:cBhvr>
                                        <p:cTn id="17" fill="hold"/>
                                        <p:tgtEl>
                                          <p:spTgt spid="231"/>
                                        </p:tgtEl>
                                        <p:attrNameLst>
                                          <p:attrName>style.visibility</p:attrName>
                                        </p:attrNameLst>
                                      </p:cBhvr>
                                      <p:to>
                                        <p:strVal val="visible"/>
                                      </p:to>
                                    </p:set>
                                    <p:anim calcmode="lin" valueType="num">
                                      <p:cBhvr>
                                        <p:cTn id="18" dur="1000" fill="hold"/>
                                        <p:tgtEl>
                                          <p:spTgt spid="231"/>
                                        </p:tgtEl>
                                        <p:attrNameLst>
                                          <p:attrName>ppt_x</p:attrName>
                                        </p:attrNameLst>
                                      </p:cBhvr>
                                      <p:tavLst>
                                        <p:tav tm="0">
                                          <p:val>
                                            <p:strVal val="0-#ppt_w/2"/>
                                          </p:val>
                                        </p:tav>
                                        <p:tav tm="100000">
                                          <p:val>
                                            <p:strVal val="#ppt_x"/>
                                          </p:val>
                                        </p:tav>
                                      </p:tavLst>
                                    </p:anim>
                                    <p:anim calcmode="lin" valueType="num">
                                      <p:cBhvr>
                                        <p:cTn id="19" dur="1000" fill="hold"/>
                                        <p:tgtEl>
                                          <p:spTgt spid="231"/>
                                        </p:tgtEl>
                                        <p:attrNameLst>
                                          <p:attrName>ppt_y</p:attrName>
                                        </p:attrNameLst>
                                      </p:cBhvr>
                                      <p:tavLst>
                                        <p:tav tm="0">
                                          <p:val>
                                            <p:strVal val="#ppt_y"/>
                                          </p:val>
                                        </p:tav>
                                        <p:tav tm="100000">
                                          <p:val>
                                            <p:strVal val="#ppt_y"/>
                                          </p:val>
                                        </p:tav>
                                      </p:tavLst>
                                    </p:anim>
                                  </p:childTnLst>
                                </p:cTn>
                              </p:par>
                            </p:childTnLst>
                          </p:cTn>
                        </p:par>
                        <p:par>
                          <p:cTn id="20" fill="hold">
                            <p:stCondLst>
                              <p:cond delay="3750"/>
                            </p:stCondLst>
                            <p:childTnLst>
                              <p:par>
                                <p:cTn id="21" presetID="22" presetClass="exit" presetSubtype="8" fill="hold" grpId="4" nodeType="afterEffect">
                                  <p:stCondLst>
                                    <p:cond delay="250"/>
                                  </p:stCondLst>
                                  <p:iterate>
                                    <p:tmAbs val="0"/>
                                  </p:iterate>
                                  <p:childTnLst>
                                    <p:animEffect transition="out" filter="wipe(left)">
                                      <p:cBhvr>
                                        <p:cTn id="22" dur="2500" fill="hold"/>
                                        <p:tgtEl>
                                          <p:spTgt spid="229"/>
                                        </p:tgtEl>
                                      </p:cBhvr>
                                    </p:animEffect>
                                    <p:set>
                                      <p:cBhvr>
                                        <p:cTn id="23" fill="hold">
                                          <p:stCondLst>
                                            <p:cond delay="2499"/>
                                          </p:stCondLst>
                                        </p:cTn>
                                        <p:tgtEl>
                                          <p:spTgt spid="229"/>
                                        </p:tgtEl>
                                        <p:attrNameLst>
                                          <p:attrName>style.visibility</p:attrName>
                                        </p:attrNameLst>
                                      </p:cBhvr>
                                      <p:to>
                                        <p:strVal val="hidden"/>
                                      </p:to>
                                    </p:set>
                                  </p:childTnLst>
                                </p:cTn>
                              </p:par>
                            </p:childTnLst>
                          </p:cTn>
                        </p:par>
                        <p:par>
                          <p:cTn id="24" fill="hold">
                            <p:stCondLst>
                              <p:cond delay="6500"/>
                            </p:stCondLst>
                            <p:childTnLst>
                              <p:par>
                                <p:cTn id="25" presetID="2" presetClass="exit" presetSubtype="2" fill="hold" grpId="5" nodeType="afterEffect">
                                  <p:stCondLst>
                                    <p:cond delay="250"/>
                                  </p:stCondLst>
                                  <p:iterate>
                                    <p:tmAbs val="0"/>
                                  </p:iterate>
                                  <p:childTnLst>
                                    <p:anim calcmode="lin" valueType="num">
                                      <p:cBhvr>
                                        <p:cTn id="26" dur="1250" fill="hold"/>
                                        <p:tgtEl>
                                          <p:spTgt spid="230"/>
                                        </p:tgtEl>
                                        <p:attrNameLst>
                                          <p:attrName>ppt_x</p:attrName>
                                        </p:attrNameLst>
                                      </p:cBhvr>
                                      <p:tavLst>
                                        <p:tav tm="0">
                                          <p:val>
                                            <p:strVal val="ppt_x"/>
                                          </p:val>
                                        </p:tav>
                                        <p:tav tm="100000">
                                          <p:val>
                                            <p:strVal val="1+ppt_w/2"/>
                                          </p:val>
                                        </p:tav>
                                      </p:tavLst>
                                    </p:anim>
                                    <p:anim calcmode="lin" valueType="num">
                                      <p:cBhvr>
                                        <p:cTn id="27" dur="1250" fill="hold"/>
                                        <p:tgtEl>
                                          <p:spTgt spid="230"/>
                                        </p:tgtEl>
                                        <p:attrNameLst>
                                          <p:attrName>ppt_y</p:attrName>
                                        </p:attrNameLst>
                                      </p:cBhvr>
                                      <p:tavLst>
                                        <p:tav tm="0">
                                          <p:val>
                                            <p:strVal val="ppt_y"/>
                                          </p:val>
                                        </p:tav>
                                        <p:tav tm="100000">
                                          <p:val>
                                            <p:strVal val="ppt_y"/>
                                          </p:val>
                                        </p:tav>
                                      </p:tavLst>
                                    </p:anim>
                                    <p:set>
                                      <p:cBhvr>
                                        <p:cTn id="28" fill="hold">
                                          <p:stCondLst>
                                            <p:cond delay="1249"/>
                                          </p:stCondLst>
                                        </p:cTn>
                                        <p:tgtEl>
                                          <p:spTgt spid="230"/>
                                        </p:tgtEl>
                                        <p:attrNameLst>
                                          <p:attrName>style.visibility</p:attrName>
                                        </p:attrNameLst>
                                      </p:cBhvr>
                                      <p:to>
                                        <p:strVal val="hidden"/>
                                      </p:to>
                                    </p:set>
                                  </p:childTnLst>
                                </p:cTn>
                              </p:par>
                            </p:childTnLst>
                          </p:cTn>
                        </p:par>
                        <p:par>
                          <p:cTn id="29" fill="hold">
                            <p:stCondLst>
                              <p:cond delay="8000"/>
                            </p:stCondLst>
                            <p:childTnLst>
                              <p:par>
                                <p:cTn id="30" presetID="22" presetClass="exit" presetSubtype="8" fill="hold" grpId="6" nodeType="afterEffect">
                                  <p:stCondLst>
                                    <p:cond delay="250"/>
                                  </p:stCondLst>
                                  <p:iterate>
                                    <p:tmAbs val="0"/>
                                  </p:iterate>
                                  <p:childTnLst>
                                    <p:animEffect transition="out" filter="wipe(left)">
                                      <p:cBhvr>
                                        <p:cTn id="31" dur="2000" fill="hold"/>
                                        <p:tgtEl>
                                          <p:spTgt spid="231"/>
                                        </p:tgtEl>
                                      </p:cBhvr>
                                    </p:animEffect>
                                    <p:set>
                                      <p:cBhvr>
                                        <p:cTn id="32" fill="hold">
                                          <p:stCondLst>
                                            <p:cond delay="1999"/>
                                          </p:stCondLst>
                                        </p:cTn>
                                        <p:tgtEl>
                                          <p:spTgt spid="2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1" animBg="1" advAuto="0"/>
      <p:bldP spid="229" grpId="4" animBg="1" advAuto="0"/>
      <p:bldP spid="230" grpId="2" animBg="1" advAuto="0"/>
      <p:bldP spid="230" grpId="5" animBg="1" advAuto="0"/>
      <p:bldP spid="231" grpId="3" animBg="1" advAuto="0"/>
      <p:bldP spid="231" grpId="6"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Craft">
  <a:themeElements>
    <a:clrScheme name="Craft">
      <a:dk1>
        <a:srgbClr val="888888"/>
      </a:dk1>
      <a:lt1>
        <a:srgbClr val="006288"/>
      </a:lt1>
      <a:dk2>
        <a:srgbClr val="5C5D5F"/>
      </a:dk2>
      <a:lt2>
        <a:srgbClr val="CBCBCB"/>
      </a:lt2>
      <a:accent1>
        <a:srgbClr val="68B7E8"/>
      </a:accent1>
      <a:accent2>
        <a:srgbClr val="87BD40"/>
      </a:accent2>
      <a:accent3>
        <a:srgbClr val="E1B949"/>
      </a:accent3>
      <a:accent4>
        <a:srgbClr val="DF8E3E"/>
      </a:accent4>
      <a:accent5>
        <a:srgbClr val="DA6856"/>
      </a:accent5>
      <a:accent6>
        <a:srgbClr val="9779C2"/>
      </a:accent6>
      <a:hlink>
        <a:srgbClr val="0000FF"/>
      </a:hlink>
      <a:folHlink>
        <a:srgbClr val="FF00FF"/>
      </a:folHlink>
    </a:clrScheme>
    <a:fontScheme name="Craft">
      <a:majorFont>
        <a:latin typeface="Georgia"/>
        <a:ea typeface="Georgia"/>
        <a:cs typeface="Georgia"/>
      </a:majorFont>
      <a:minorFont>
        <a:latin typeface="Marker Felt"/>
        <a:ea typeface="Marker Felt"/>
        <a:cs typeface="Marker Felt"/>
      </a:minorFont>
    </a:fontScheme>
    <a:fmtScheme name="Cra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25400" dist="12700" dir="5400000" rotWithShape="0">
                <a:srgbClr val="000000">
                  <a:alpha val="30000"/>
                </a:srgbClr>
              </a:outerShdw>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FFFFFF">
              <a:alpha val="70300"/>
            </a:srgbClr>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6288"/>
            </a:solidFill>
            <a:effectLst/>
            <a:uFillTx/>
            <a:latin typeface="+mj-lt"/>
            <a:ea typeface="+mj-ea"/>
            <a:cs typeface="+mj-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raft">
  <a:themeElements>
    <a:clrScheme name="Craft">
      <a:dk1>
        <a:srgbClr val="000000"/>
      </a:dk1>
      <a:lt1>
        <a:srgbClr val="FFFFFF"/>
      </a:lt1>
      <a:dk2>
        <a:srgbClr val="5C5D5F"/>
      </a:dk2>
      <a:lt2>
        <a:srgbClr val="CBCBCB"/>
      </a:lt2>
      <a:accent1>
        <a:srgbClr val="68B7E8"/>
      </a:accent1>
      <a:accent2>
        <a:srgbClr val="87BD40"/>
      </a:accent2>
      <a:accent3>
        <a:srgbClr val="E1B949"/>
      </a:accent3>
      <a:accent4>
        <a:srgbClr val="DF8E3E"/>
      </a:accent4>
      <a:accent5>
        <a:srgbClr val="DA6856"/>
      </a:accent5>
      <a:accent6>
        <a:srgbClr val="9779C2"/>
      </a:accent6>
      <a:hlink>
        <a:srgbClr val="0000FF"/>
      </a:hlink>
      <a:folHlink>
        <a:srgbClr val="FF00FF"/>
      </a:folHlink>
    </a:clrScheme>
    <a:fontScheme name="Craft">
      <a:majorFont>
        <a:latin typeface="Georgia"/>
        <a:ea typeface="Georgia"/>
        <a:cs typeface="Georgia"/>
      </a:majorFont>
      <a:minorFont>
        <a:latin typeface="Marker Felt"/>
        <a:ea typeface="Marker Felt"/>
        <a:cs typeface="Marker Felt"/>
      </a:minorFont>
    </a:fontScheme>
    <a:fmtScheme name="Cra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25400" dist="12700" dir="5400000" rotWithShape="0">
                <a:srgbClr val="000000">
                  <a:alpha val="30000"/>
                </a:srgbClr>
              </a:outerShdw>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FFFFFF">
              <a:alpha val="70300"/>
            </a:srgbClr>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6288"/>
            </a:solidFill>
            <a:effectLst/>
            <a:uFillTx/>
            <a:latin typeface="+mj-lt"/>
            <a:ea typeface="+mj-ea"/>
            <a:cs typeface="+mj-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966</Words>
  <Application>Microsoft Office PowerPoint</Application>
  <PresentationFormat>Custom</PresentationFormat>
  <Paragraphs>85</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Craft</vt:lpstr>
      <vt:lpstr>THE CELL - 5th/6th period 2015 ms toal</vt:lpstr>
      <vt:lpstr>Cell and cell theory</vt:lpstr>
      <vt:lpstr>The Cell Theory</vt:lpstr>
      <vt:lpstr>-Anton Van Leeuwenhoek, in a Dutch merchant, made his own microscope  - Leeuwenhoek studied and found small organisms in water -Leeuwenhoek found out human blood cells look different from other blood cells -Interesting Fact! Leeuwenhoek was the first person to see bacteria.  </vt:lpstr>
      <vt:lpstr>Slide 5</vt:lpstr>
      <vt:lpstr>Slide 6</vt:lpstr>
      <vt:lpstr>Cell Size</vt:lpstr>
      <vt:lpstr>Cell Size</vt:lpstr>
      <vt:lpstr>Slide 9</vt:lpstr>
      <vt:lpstr>Slide 10</vt:lpstr>
      <vt:lpstr>Cell organelles</vt:lpstr>
      <vt:lpstr>Genetic Material</vt:lpstr>
      <vt:lpstr>Genetic material </vt:lpstr>
      <vt:lpstr>2 Kinds of Cells   </vt:lpstr>
      <vt:lpstr>Two kinds of cells</vt:lpstr>
      <vt:lpstr>Prokaryote </vt:lpstr>
      <vt:lpstr>Prokaryotes</vt:lpstr>
      <vt:lpstr>Eukaryotes</vt:lpstr>
      <vt:lpstr>Slide 19</vt:lpstr>
      <vt:lpstr>the end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CELL - 5th/6th period 2015 ms toal</dc:title>
  <dc:creator>Inge Toal</dc:creator>
  <cp:lastModifiedBy>itoal</cp:lastModifiedBy>
  <cp:revision>1</cp:revision>
  <dcterms:modified xsi:type="dcterms:W3CDTF">2015-10-08T19:16:35Z</dcterms:modified>
</cp:coreProperties>
</file>