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6AAE-9F66-B744-A227-183DDA21E6C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171A-6EAD-F843-9507-4D5391AE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sketch from a pic using Paper 53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Save final pic in your camera or </a:t>
            </a:r>
            <a:r>
              <a:rPr lang="en-US" dirty="0" err="1" smtClean="0"/>
              <a:t>google</a:t>
            </a:r>
            <a:r>
              <a:rPr lang="en-US" dirty="0" smtClean="0"/>
              <a:t> drive.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5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4-14 at 8.42.54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b="3070"/>
          <a:stretch>
            <a:fillRect/>
          </a:stretch>
        </p:blipFill>
        <p:spPr>
          <a:xfrm>
            <a:off x="-24517" y="1083734"/>
            <a:ext cx="9168518" cy="5042430"/>
          </a:xfrm>
        </p:spPr>
      </p:pic>
    </p:spTree>
    <p:extLst>
      <p:ext uri="{BB962C8B-B14F-4D97-AF65-F5344CB8AC3E}">
        <p14:creationId xmlns:p14="http://schemas.microsoft.com/office/powerpoint/2010/main" val="173211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4 at 8.4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61"/>
            <a:ext cx="9144000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4 at 8.4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47"/>
            <a:ext cx="9144000" cy="53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How to sketch from a pic using Paper 53</vt:lpstr>
      <vt:lpstr>PowerPoint Presentation</vt:lpstr>
      <vt:lpstr>PowerPoint Presentation</vt:lpstr>
      <vt:lpstr>PowerPoint Presentation</vt:lpstr>
    </vt:vector>
  </TitlesOfParts>
  <Company>Petaluma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sketch from a pic using Paper 53</dc:title>
  <dc:creator>User</dc:creator>
  <cp:lastModifiedBy>User</cp:lastModifiedBy>
  <cp:revision>1</cp:revision>
  <dcterms:created xsi:type="dcterms:W3CDTF">2016-04-14T15:44:10Z</dcterms:created>
  <dcterms:modified xsi:type="dcterms:W3CDTF">2016-04-14T15:48:51Z</dcterms:modified>
</cp:coreProperties>
</file>