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9" r:id="rId2"/>
    <p:sldId id="260" r:id="rId3"/>
    <p:sldId id="265" r:id="rId4"/>
    <p:sldId id="270" r:id="rId5"/>
    <p:sldId id="271" r:id="rId6"/>
    <p:sldId id="266" r:id="rId7"/>
    <p:sldId id="272" r:id="rId8"/>
    <p:sldId id="267" r:id="rId9"/>
    <p:sldId id="273" r:id="rId10"/>
    <p:sldId id="274" r:id="rId11"/>
    <p:sldId id="275" r:id="rId12"/>
    <p:sldId id="276" r:id="rId13"/>
    <p:sldId id="263" r:id="rId14"/>
    <p:sldId id="277" r:id="rId15"/>
    <p:sldId id="264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32461A-250E-4A29-9E9B-599CA3838FA1}" type="datetime1">
              <a:rPr lang="en-US" smtClean="0"/>
              <a:pPr/>
              <a:t>5/3/16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5/3/16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5/3/16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5/3/16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5/3/16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p:hf sldNum="0" hdr="0" ftr="0" dt="0"/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03499" y="1720382"/>
            <a:ext cx="3619501" cy="3010368"/>
          </a:xfrm>
        </p:spPr>
        <p:txBody>
          <a:bodyPr/>
          <a:lstStyle/>
          <a:p>
            <a:r>
              <a:rPr lang="en-US" sz="7200" dirty="0" smtClean="0"/>
              <a:t>THE RECYCLING OF MATTER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Ms</a:t>
            </a:r>
            <a:r>
              <a:rPr lang="en-US" sz="3200" dirty="0" smtClean="0"/>
              <a:t> </a:t>
            </a:r>
            <a:r>
              <a:rPr lang="en-US" sz="3200" dirty="0" err="1" smtClean="0"/>
              <a:t>Toal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3698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0126"/>
            <a:ext cx="9144000" cy="458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58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2282"/>
            <a:ext cx="9144000" cy="571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70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0342"/>
            <a:ext cx="7570787" cy="914932"/>
          </a:xfrm>
        </p:spPr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12" y="955273"/>
            <a:ext cx="7437437" cy="59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60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Phosphorus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815" b="9815"/>
          <a:stretch>
            <a:fillRect/>
          </a:stretch>
        </p:blipFill>
        <p:spPr>
          <a:xfrm>
            <a:off x="127000" y="1762125"/>
            <a:ext cx="9167809" cy="4365625"/>
          </a:xfrm>
        </p:spPr>
      </p:pic>
    </p:spTree>
    <p:extLst>
      <p:ext uri="{BB962C8B-B14F-4D97-AF65-F5344CB8AC3E}">
        <p14:creationId xmlns:p14="http://schemas.microsoft.com/office/powerpoint/2010/main" val="3713597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Phosphorus Cycle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" y="1323975"/>
            <a:ext cx="885444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10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0340"/>
            <a:ext cx="7570787" cy="2055159"/>
          </a:xfrm>
        </p:spPr>
        <p:txBody>
          <a:bodyPr/>
          <a:lstStyle/>
          <a:p>
            <a:r>
              <a:rPr lang="en-US" dirty="0" smtClean="0"/>
              <a:t>Phosphorus Cycle </a:t>
            </a:r>
            <a:br>
              <a:rPr lang="en-US" dirty="0" smtClean="0"/>
            </a:br>
            <a:r>
              <a:rPr lang="en-US" sz="1400" dirty="0" smtClean="0"/>
              <a:t>Yes, that’s</a:t>
            </a:r>
            <a:r>
              <a:rPr lang="en-US" sz="1400" dirty="0" smtClean="0"/>
              <a:t> poop </a:t>
            </a:r>
            <a:r>
              <a:rPr lang="en-US" sz="1400" dirty="0" smtClean="0">
                <a:sym typeface="Wingdings"/>
              </a:rPr>
              <a:t>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8287" b="18287"/>
          <a:stretch>
            <a:fillRect/>
          </a:stretch>
        </p:blipFill>
        <p:spPr>
          <a:xfrm>
            <a:off x="22861" y="2095500"/>
            <a:ext cx="9121139" cy="4343401"/>
          </a:xfrm>
        </p:spPr>
      </p:pic>
    </p:spTree>
    <p:extLst>
      <p:ext uri="{BB962C8B-B14F-4D97-AF65-F5344CB8AC3E}">
        <p14:creationId xmlns:p14="http://schemas.microsoft.com/office/powerpoint/2010/main" val="3265312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042" b="60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6109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155" b="8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765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349250"/>
            <a:ext cx="8270875" cy="1692275"/>
          </a:xfrm>
        </p:spPr>
        <p:txBody>
          <a:bodyPr>
            <a:noAutofit/>
          </a:bodyPr>
          <a:lstStyle/>
          <a:p>
            <a:r>
              <a:rPr lang="en-US" b="1" u="sng" dirty="0" smtClean="0"/>
              <a:t>BIOCHEMICAL RECLYCLING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587500"/>
            <a:ext cx="7715250" cy="4952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Recycling of ecosystems is an important aspect of Earth’s systems.</a:t>
            </a:r>
          </a:p>
          <a:p>
            <a:r>
              <a:rPr lang="en-US" dirty="0" smtClean="0"/>
              <a:t>The Earth has a fixed amount of chemical elements that can be used by organisms. </a:t>
            </a:r>
          </a:p>
          <a:p>
            <a:r>
              <a:rPr lang="en-US" dirty="0" smtClean="0"/>
              <a:t>These elements form molecules, act as nutrients for organisms in </a:t>
            </a:r>
            <a:r>
              <a:rPr lang="en-US" dirty="0" err="1" smtClean="0"/>
              <a:t>ecosystemsm</a:t>
            </a:r>
            <a:r>
              <a:rPr lang="en-US" dirty="0" smtClean="0"/>
              <a:t> and are continually recycled (“BIOCHEMICAL RECYCLING”) </a:t>
            </a:r>
          </a:p>
          <a:p>
            <a:r>
              <a:rPr lang="en-US" b="1" u="sng" dirty="0" smtClean="0"/>
              <a:t>4 MAIN CYCLES: Carbon, Oxygen, Nitrogen, and </a:t>
            </a:r>
            <a:r>
              <a:rPr lang="en-US" b="1" u="sng" dirty="0" err="1" smtClean="0"/>
              <a:t>Phosporus</a:t>
            </a:r>
            <a:r>
              <a:rPr lang="en-US" b="1" u="sng" dirty="0" smtClean="0"/>
              <a:t> and a 5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: the water cycle</a:t>
            </a:r>
            <a:endParaRPr lang="en-US" b="1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7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335" b="8335"/>
          <a:stretch>
            <a:fillRect/>
          </a:stretch>
        </p:blipFill>
        <p:spPr>
          <a:xfrm>
            <a:off x="0" y="1452282"/>
            <a:ext cx="9144000" cy="5180994"/>
          </a:xfrm>
        </p:spPr>
      </p:pic>
    </p:spTree>
    <p:extLst>
      <p:ext uri="{BB962C8B-B14F-4D97-AF65-F5344CB8AC3E}">
        <p14:creationId xmlns:p14="http://schemas.microsoft.com/office/powerpoint/2010/main" val="84765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2" y="40341"/>
            <a:ext cx="9077038" cy="681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7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5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2" y="0"/>
            <a:ext cx="7915275" cy="678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5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cycl</a:t>
            </a:r>
            <a:r>
              <a:rPr lang="en-US" dirty="0"/>
              <a:t>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52282"/>
            <a:ext cx="5778500" cy="532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07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31750"/>
            <a:ext cx="8965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86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37" y="72091"/>
            <a:ext cx="7599612" cy="68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68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537</TotalTime>
  <Words>97</Words>
  <Application>Microsoft Macintosh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Infusion</vt:lpstr>
      <vt:lpstr>THE RECYCLING OF MATTER</vt:lpstr>
      <vt:lpstr>BIOCHEMICAL RECLYCLING</vt:lpstr>
      <vt:lpstr>Carbon cycle</vt:lpstr>
      <vt:lpstr>PowerPoint Presentation</vt:lpstr>
      <vt:lpstr>PowerPoint Presentation</vt:lpstr>
      <vt:lpstr>PowerPoint Presentation</vt:lpstr>
      <vt:lpstr>Oxygen cycle</vt:lpstr>
      <vt:lpstr>PowerPoint Presentation</vt:lpstr>
      <vt:lpstr>PowerPoint Presentation</vt:lpstr>
      <vt:lpstr>Nitrogen Cycle</vt:lpstr>
      <vt:lpstr>Nitrogen Cycle</vt:lpstr>
      <vt:lpstr>Nitrogen Cycle</vt:lpstr>
      <vt:lpstr>Phosphorus Cycle</vt:lpstr>
      <vt:lpstr>Phosphorus Cycle</vt:lpstr>
      <vt:lpstr>Phosphorus Cycle  Yes, that’s poop </vt:lpstr>
      <vt:lpstr>Water Cycle</vt:lpstr>
      <vt:lpstr>Water Cycle</vt:lpstr>
    </vt:vector>
  </TitlesOfParts>
  <Company>Petaluma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dcterms:created xsi:type="dcterms:W3CDTF">2016-05-02T23:14:08Z</dcterms:created>
  <dcterms:modified xsi:type="dcterms:W3CDTF">2016-05-04T01:19:27Z</dcterms:modified>
</cp:coreProperties>
</file>