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6" r:id="rId3"/>
    <p:sldId id="269" r:id="rId4"/>
    <p:sldId id="286" r:id="rId5"/>
    <p:sldId id="277" r:id="rId6"/>
    <p:sldId id="278" r:id="rId7"/>
    <p:sldId id="279" r:id="rId8"/>
    <p:sldId id="290" r:id="rId9"/>
    <p:sldId id="291" r:id="rId10"/>
    <p:sldId id="292" r:id="rId11"/>
    <p:sldId id="29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bw" frameSlides="1"/>
  <p:clrMru>
    <a:srgbClr val="FF8000"/>
    <a:srgbClr val="FFFF00"/>
    <a:srgbClr val="408000"/>
    <a:srgbClr val="6666FF"/>
    <a:srgbClr val="F76911"/>
    <a:srgbClr val="FF3300"/>
    <a:srgbClr val="1D8C0A"/>
    <a:srgbClr val="23BF27"/>
    <a:srgbClr val="93E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D5AF9-4D2F-4E29-B600-FC9F4D27118C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EE115-B4BC-473A-98A3-1026B879B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07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CF8E3-9D0F-DF46-B6C1-499CC284F4D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36CB4-F2F3-B740-92ED-48DDAA94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3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36CB4-F2F3-B740-92ED-48DDAA9463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05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74F9-40BF-4885-A10F-FD662BD140F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6921-AE76-4FB6-BFC0-E285D28F2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74F9-40BF-4885-A10F-FD662BD140F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6921-AE76-4FB6-BFC0-E285D28F2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74F9-40BF-4885-A10F-FD662BD140F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6921-AE76-4FB6-BFC0-E285D28F2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74F9-40BF-4885-A10F-FD662BD140F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6921-AE76-4FB6-BFC0-E285D28F2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74F9-40BF-4885-A10F-FD662BD140F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6921-AE76-4FB6-BFC0-E285D28F2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74F9-40BF-4885-A10F-FD662BD140F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6921-AE76-4FB6-BFC0-E285D28F2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74F9-40BF-4885-A10F-FD662BD140F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6921-AE76-4FB6-BFC0-E285D28F2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74F9-40BF-4885-A10F-FD662BD140F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6921-AE76-4FB6-BFC0-E285D28F2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74F9-40BF-4885-A10F-FD662BD140F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6921-AE76-4FB6-BFC0-E285D28F2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74F9-40BF-4885-A10F-FD662BD140F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6921-AE76-4FB6-BFC0-E285D28F2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74F9-40BF-4885-A10F-FD662BD140F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6921-AE76-4FB6-BFC0-E285D28F2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C74F9-40BF-4885-A10F-FD662BD140F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06921-AE76-4FB6-BFC0-E285D28F2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toal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Welcome Back to School </a:t>
            </a:r>
            <a:br>
              <a:rPr lang="en-US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8</a:t>
            </a:r>
            <a:r>
              <a:rPr lang="en-US" baseline="30000">
                <a:solidFill>
                  <a:schemeClr val="bg1"/>
                </a:solidFill>
                <a:latin typeface="Comic Sans MS" pitchFamily="66" charset="0"/>
              </a:rPr>
              <a:t>th</a:t>
            </a:r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495800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Ms Toal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D8C0A"/>
            </a:gs>
            <a:gs pos="96000">
              <a:srgbClr val="FFFFFF"/>
            </a:gs>
            <a:gs pos="66000">
              <a:schemeClr val="accent4">
                <a:lumMod val="40000"/>
                <a:lumOff val="60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How is science taught?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Lab book notes</a:t>
            </a:r>
          </a:p>
          <a:p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text book reinforcement</a:t>
            </a:r>
          </a:p>
          <a:p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Hands-on activities and labs</a:t>
            </a:r>
          </a:p>
          <a:p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Traditional tests and quizzes (no retakes!)</a:t>
            </a:r>
          </a:p>
          <a:p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Artwork – format, cut and measure</a:t>
            </a:r>
          </a:p>
          <a:p>
            <a:r>
              <a:rPr lang="en-US" dirty="0" err="1">
                <a:solidFill>
                  <a:srgbClr val="000000"/>
                </a:solidFill>
                <a:latin typeface="Comic Sans MS" pitchFamily="66" charset="0"/>
              </a:rPr>
              <a:t>Chromebook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 research and design</a:t>
            </a:r>
          </a:p>
          <a:p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Keep your lab book organized – </a:t>
            </a:r>
            <a:r>
              <a:rPr lang="en-US" dirty="0" err="1">
                <a:solidFill>
                  <a:srgbClr val="000000"/>
                </a:solidFill>
                <a:latin typeface="Comic Sans MS" pitchFamily="66" charset="0"/>
              </a:rPr>
              <a:t>donot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 throw or recycle any science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Use your digital resources!</a:t>
            </a:r>
          </a:p>
        </p:txBody>
      </p:sp>
      <p:sp>
        <p:nvSpPr>
          <p:cNvPr id="18435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  <a:hlinkClick r:id="rId2"/>
              </a:rPr>
              <a:t>www.mstoal.com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Use it if your absent (daily agenda)</a:t>
            </a:r>
          </a:p>
          <a:p>
            <a:r>
              <a:rPr lang="en-US" dirty="0">
                <a:latin typeface="Calibri" charset="0"/>
              </a:rPr>
              <a:t>Use it if you aren’</a:t>
            </a:r>
            <a:r>
              <a:rPr lang="en-US" altLang="ja-JP" dirty="0">
                <a:latin typeface="Calibri" charset="0"/>
              </a:rPr>
              <a:t>t sure of your homework (daily agenda; HW) or when an assignment is due</a:t>
            </a:r>
          </a:p>
          <a:p>
            <a:r>
              <a:rPr lang="en-US" dirty="0">
                <a:latin typeface="Calibri" charset="0"/>
              </a:rPr>
              <a:t>Use Schoology to check your grades and double check my comments after submitting assignments.</a:t>
            </a:r>
          </a:p>
        </p:txBody>
      </p:sp>
    </p:spTree>
    <p:extLst>
      <p:ext uri="{BB962C8B-B14F-4D97-AF65-F5344CB8AC3E}">
        <p14:creationId xmlns:p14="http://schemas.microsoft.com/office/powerpoint/2010/main" val="754780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66FF"/>
            </a:gs>
            <a:gs pos="100000">
              <a:srgbClr val="FFFFFF"/>
            </a:gs>
            <a:gs pos="50000">
              <a:srgbClr val="6666FF"/>
            </a:gs>
            <a:gs pos="75000">
              <a:srgbClr val="6666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8</a:t>
            </a:r>
            <a:r>
              <a:rPr lang="en-US" baseline="30000" dirty="0">
                <a:latin typeface="Comic Sans MS"/>
                <a:cs typeface="Comic Sans MS"/>
              </a:rPr>
              <a:t>th</a:t>
            </a:r>
            <a:r>
              <a:rPr lang="en-US" dirty="0">
                <a:latin typeface="Comic Sans MS"/>
                <a:cs typeface="Comic Sans MS"/>
              </a:rPr>
              <a:t> grade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553200" cy="4525963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/>
                <a:cs typeface="Comic Sans MS"/>
              </a:rPr>
              <a:t>1</a:t>
            </a:r>
            <a:r>
              <a:rPr lang="en-US" baseline="30000" dirty="0">
                <a:latin typeface="Comic Sans MS"/>
                <a:cs typeface="Comic Sans MS"/>
              </a:rPr>
              <a:t>st</a:t>
            </a:r>
            <a:r>
              <a:rPr lang="en-US" dirty="0">
                <a:latin typeface="Comic Sans MS"/>
                <a:cs typeface="Comic Sans MS"/>
              </a:rPr>
              <a:t> Trimester: </a:t>
            </a:r>
          </a:p>
          <a:p>
            <a:pPr lvl="1"/>
            <a:r>
              <a:rPr lang="en-US" dirty="0">
                <a:latin typeface="Comic Sans MS"/>
                <a:cs typeface="Comic Sans MS"/>
              </a:rPr>
              <a:t>Intro/Refresh/Matter</a:t>
            </a:r>
          </a:p>
          <a:p>
            <a:pPr lvl="1"/>
            <a:r>
              <a:rPr lang="en-US" dirty="0">
                <a:latin typeface="Comic Sans MS"/>
                <a:cs typeface="Comic Sans MS"/>
              </a:rPr>
              <a:t>Geology/Earth Science</a:t>
            </a:r>
          </a:p>
          <a:p>
            <a:pPr lvl="1"/>
            <a:r>
              <a:rPr lang="en-US" dirty="0">
                <a:latin typeface="Comic Sans MS"/>
                <a:cs typeface="Comic Sans MS"/>
              </a:rPr>
              <a:t>Natural Selection</a:t>
            </a:r>
          </a:p>
          <a:p>
            <a:r>
              <a:rPr lang="en-US" dirty="0">
                <a:latin typeface="Comic Sans MS"/>
                <a:cs typeface="Comic Sans MS"/>
              </a:rPr>
              <a:t>2</a:t>
            </a:r>
            <a:r>
              <a:rPr lang="en-US" baseline="30000" dirty="0">
                <a:latin typeface="Comic Sans MS"/>
                <a:cs typeface="Comic Sans MS"/>
              </a:rPr>
              <a:t>nd</a:t>
            </a:r>
            <a:r>
              <a:rPr lang="en-US" dirty="0">
                <a:latin typeface="Comic Sans MS"/>
                <a:cs typeface="Comic Sans MS"/>
              </a:rPr>
              <a:t> Trimester:</a:t>
            </a:r>
          </a:p>
          <a:p>
            <a:pPr lvl="1"/>
            <a:r>
              <a:rPr lang="en-US" dirty="0">
                <a:latin typeface="Comic Sans MS"/>
                <a:cs typeface="Comic Sans MS"/>
              </a:rPr>
              <a:t>Physics (Balloon Car project)</a:t>
            </a:r>
          </a:p>
          <a:p>
            <a:pPr lvl="1"/>
            <a:r>
              <a:rPr lang="en-US" dirty="0">
                <a:latin typeface="Comic Sans MS"/>
                <a:cs typeface="Comic Sans MS"/>
              </a:rPr>
              <a:t>light </a:t>
            </a:r>
          </a:p>
          <a:p>
            <a:r>
              <a:rPr lang="en-US" dirty="0">
                <a:latin typeface="Comic Sans MS"/>
                <a:cs typeface="Comic Sans MS"/>
              </a:rPr>
              <a:t>3</a:t>
            </a:r>
            <a:r>
              <a:rPr lang="en-US" baseline="30000" dirty="0">
                <a:latin typeface="Comic Sans MS"/>
                <a:cs typeface="Comic Sans MS"/>
              </a:rPr>
              <a:t>rd</a:t>
            </a:r>
            <a:r>
              <a:rPr lang="en-US" dirty="0">
                <a:latin typeface="Comic Sans MS"/>
                <a:cs typeface="Comic Sans MS"/>
              </a:rPr>
              <a:t> Trimester:</a:t>
            </a:r>
          </a:p>
          <a:p>
            <a:pPr lvl="1"/>
            <a:r>
              <a:rPr lang="en-US" dirty="0">
                <a:latin typeface="Comic Sans MS"/>
                <a:cs typeface="Comic Sans MS"/>
              </a:rPr>
              <a:t>Astronomy </a:t>
            </a:r>
          </a:p>
        </p:txBody>
      </p:sp>
    </p:spTree>
    <p:extLst>
      <p:ext uri="{BB962C8B-B14F-4D97-AF65-F5344CB8AC3E}">
        <p14:creationId xmlns:p14="http://schemas.microsoft.com/office/powerpoint/2010/main" val="3747058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</a:rPr>
              <a:t>8</a:t>
            </a:r>
            <a:r>
              <a:rPr lang="en-US" baseline="30000" dirty="0">
                <a:latin typeface="Calibri" charset="0"/>
              </a:rPr>
              <a:t>th</a:t>
            </a:r>
            <a:r>
              <a:rPr lang="en-US" dirty="0">
                <a:latin typeface="Calibri" charset="0"/>
              </a:rPr>
              <a:t> grade science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Calibri" charset="0"/>
              </a:rPr>
              <a:t>MATTER UNIT: </a:t>
            </a:r>
            <a:r>
              <a:rPr lang="en-US" dirty="0">
                <a:latin typeface="Calibri" charset="0"/>
              </a:rPr>
              <a:t>the metric system, mass, volume, density. Hands on labs.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Calibri" charset="0"/>
              </a:rPr>
              <a:t>PHYSICS: </a:t>
            </a:r>
            <a:r>
              <a:rPr lang="en-US" dirty="0">
                <a:latin typeface="Calibri" charset="0"/>
              </a:rPr>
              <a:t>study of motion. Math based hands on labs and project based 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Calibri" charset="0"/>
              </a:rPr>
              <a:t>Geology </a:t>
            </a:r>
            <a:r>
              <a:rPr lang="mr-IN" b="1" dirty="0">
                <a:latin typeface="Calibri" charset="0"/>
              </a:rPr>
              <a:t>–</a:t>
            </a:r>
            <a:r>
              <a:rPr lang="en-US" b="1" dirty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extension of 7</a:t>
            </a:r>
            <a:r>
              <a:rPr lang="en-US" baseline="30000" dirty="0">
                <a:latin typeface="Calibri" charset="0"/>
              </a:rPr>
              <a:t>th</a:t>
            </a:r>
            <a:r>
              <a:rPr lang="en-US" dirty="0">
                <a:latin typeface="Calibri" charset="0"/>
              </a:rPr>
              <a:t> , Geologic time scale, fossils, natural selection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balloon car project - Newton’s Laws.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Calibri" charset="0"/>
              </a:rPr>
              <a:t>WAVES/LIGHT: </a:t>
            </a:r>
            <a:r>
              <a:rPr lang="en-US" dirty="0">
                <a:latin typeface="Calibri" charset="0"/>
              </a:rPr>
              <a:t>from </a:t>
            </a:r>
            <a:r>
              <a:rPr lang="en-US" dirty="0" err="1">
                <a:latin typeface="Calibri" charset="0"/>
              </a:rPr>
              <a:t>slinky’s</a:t>
            </a:r>
            <a:r>
              <a:rPr lang="en-US" dirty="0">
                <a:latin typeface="Calibri" charset="0"/>
              </a:rPr>
              <a:t> to EM spectrum. 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Calibri" charset="0"/>
              </a:rPr>
              <a:t>ASTRONOMY</a:t>
            </a:r>
            <a:r>
              <a:rPr lang="en-US" dirty="0">
                <a:latin typeface="Calibri" charset="0"/>
              </a:rPr>
              <a:t>: study of Earth, moon, sun and planets. </a:t>
            </a:r>
          </a:p>
        </p:txBody>
      </p:sp>
    </p:spTree>
    <p:extLst>
      <p:ext uri="{BB962C8B-B14F-4D97-AF65-F5344CB8AC3E}">
        <p14:creationId xmlns:p14="http://schemas.microsoft.com/office/powerpoint/2010/main" val="2673073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Matter Unit - measurements</a:t>
            </a:r>
          </a:p>
        </p:txBody>
      </p:sp>
      <p:pic>
        <p:nvPicPr>
          <p:cNvPr id="6149" name="Content Placeholder 4" descr="1st semester 2009 (24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440" y="1219200"/>
            <a:ext cx="393729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2" descr="IMG_3912.jpe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b="79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3587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Physics unit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1268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11270" name="Picture 10" descr="C:\Users\Inge\Desktop\KJHS 2012\KJHS pics\KJHS 2009-2010\2nd semester 2010 (9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228600"/>
            <a:ext cx="3124201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" descr="https://encrypted-tbn3.google.com/images?q=tbn:ANd9GcRPqvnKoCdXxRaneIeJTiYaLGJsuaX46nKP1FOvRwxiIjpGyIMGK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76400"/>
            <a:ext cx="19812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4" descr="https://encrypted-tbn2.google.com/images?q=tbn:ANd9GcS5d1Qs4YlNiqYrN5uWsO-SZXVlX4VWXukvzdx3ksLr_Tw_cUtn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89575"/>
            <a:ext cx="20574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6" descr="https://encrypted-tbn3.google.com/images?q=tbn:ANd9GcQC-pFxqJ0a3gZmHkiYeSLRu1ZecbyTe4ZF7c_reg9wL6DgVB7ZF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2667000"/>
            <a:ext cx="2628901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Content Placeholder 4" descr="2nd semester 2010 (81)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944" y="12954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7" descr="C:\Users\Inge\Desktop\KJHS 2012\KJHS pics\KJHS 2011-12\2011-12 physics\IMG_81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4267200"/>
            <a:ext cx="3227388" cy="2420938"/>
          </a:xfrm>
        </p:spPr>
      </p:pic>
      <p:pic>
        <p:nvPicPr>
          <p:cNvPr id="11276" name="Content Placeholder 5" descr="2nd semester 2010 (82)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4572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13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Physics – balloon cars</a:t>
            </a:r>
          </a:p>
        </p:txBody>
      </p:sp>
      <p:pic>
        <p:nvPicPr>
          <p:cNvPr id="12291" name="Content Placeholder 4" descr="2nd semester 2010 (39)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219200"/>
            <a:ext cx="2667000" cy="2000250"/>
          </a:xfrm>
        </p:spPr>
      </p:pic>
      <p:pic>
        <p:nvPicPr>
          <p:cNvPr id="12292" name="Content Placeholder 5" descr="2nd semester 2010 (120)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1295400"/>
            <a:ext cx="3124200" cy="2343150"/>
          </a:xfrm>
        </p:spPr>
      </p:pic>
      <p:pic>
        <p:nvPicPr>
          <p:cNvPr id="12295" name="Content Placeholder 8" descr="2nd semester 2010 (100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624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743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4" descr="MercuryTransit_jones_rc6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43000"/>
            <a:ext cx="403860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Astronomy – Earth moon sun</a:t>
            </a:r>
          </a:p>
        </p:txBody>
      </p:sp>
      <p:pic>
        <p:nvPicPr>
          <p:cNvPr id="14340" name="Content Placeholder 9" descr="a11_h_40_5903.gif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43000"/>
            <a:ext cx="2857500" cy="2800350"/>
          </a:xfrm>
        </p:spPr>
      </p:pic>
      <p:pic>
        <p:nvPicPr>
          <p:cNvPr id="14341" name="Content Placeholder 5" descr="freeflyer_nasa.jpg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4191000"/>
            <a:ext cx="3124200" cy="2343150"/>
          </a:xfrm>
        </p:spPr>
      </p:pic>
      <p:pic>
        <p:nvPicPr>
          <p:cNvPr id="14342" name="Content Placeholder 5" descr="planets_iau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267200"/>
            <a:ext cx="40386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345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Grades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Check Schoology daily</a:t>
            </a:r>
          </a:p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Late homework won’t be accepted. </a:t>
            </a:r>
          </a:p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Late labs and late classwork will be marked down.</a:t>
            </a:r>
          </a:p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Please stay in touch via email </a:t>
            </a:r>
            <a:r>
              <a:rPr lang="mr-IN" dirty="0">
                <a:solidFill>
                  <a:schemeClr val="bg1"/>
                </a:solidFill>
                <a:latin typeface="Comic Sans MS" pitchFamily="66" charset="0"/>
              </a:rPr>
              <a:t>–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  please give 1 day  </a:t>
            </a:r>
            <a:r>
              <a:rPr lang="mr-IN" dirty="0">
                <a:solidFill>
                  <a:schemeClr val="bg1"/>
                </a:solidFill>
                <a:latin typeface="Comic Sans MS" pitchFamily="66" charset="0"/>
              </a:rPr>
              <a:t>–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 48 hours to respond.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76911">
                <a:alpha val="10000"/>
              </a:srgb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Missed labs due to absences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omic Sans MS" pitchFamily="66" charset="0"/>
              </a:rPr>
              <a:t>There are no make up labs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omic Sans MS" pitchFamily="66" charset="0"/>
              </a:rPr>
              <a:t>If a lab is missed, you are still required to understand the concept from the lab.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omic Sans MS" pitchFamily="66" charset="0"/>
              </a:rPr>
              <a:t>You need to come see me about a missed lab. You will receive the lab sheet and will need to copy data from your table group.</a:t>
            </a:r>
          </a:p>
          <a:p>
            <a:pPr marL="457200" lvl="1" indent="0">
              <a:buNone/>
            </a:pPr>
            <a:r>
              <a:rPr lang="en-US" dirty="0">
                <a:latin typeface="Comic Sans MS" pitchFamily="66" charset="0"/>
              </a:rPr>
              <a:t>AND…. you NEED to go to my website and Schoology to get caught up while you are resting at home.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351</Words>
  <Application>Microsoft Office PowerPoint</Application>
  <PresentationFormat>On-screen Show (4:3)</PresentationFormat>
  <Paragraphs>48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Office Theme</vt:lpstr>
      <vt:lpstr>Welcome Back to School  8th Science</vt:lpstr>
      <vt:lpstr>8th grade science</vt:lpstr>
      <vt:lpstr>8th grade science</vt:lpstr>
      <vt:lpstr>Matter Unit - measurements</vt:lpstr>
      <vt:lpstr>Physics unit</vt:lpstr>
      <vt:lpstr>Physics – balloon cars</vt:lpstr>
      <vt:lpstr>Astronomy – Earth moon sun</vt:lpstr>
      <vt:lpstr>Grades</vt:lpstr>
      <vt:lpstr>Missed labs due to absences</vt:lpstr>
      <vt:lpstr>How is science taught?</vt:lpstr>
      <vt:lpstr>Use your digital resources!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Science</dc:title>
  <dc:creator>Inge</dc:creator>
  <cp:lastModifiedBy>Inge Toal</cp:lastModifiedBy>
  <cp:revision>169</cp:revision>
  <cp:lastPrinted>2014-08-26T01:49:40Z</cp:lastPrinted>
  <dcterms:created xsi:type="dcterms:W3CDTF">2008-08-23T17:02:41Z</dcterms:created>
  <dcterms:modified xsi:type="dcterms:W3CDTF">2021-08-19T18:26:39Z</dcterms:modified>
</cp:coreProperties>
</file>